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0"/>
  </p:notesMasterIdLst>
  <p:sldIdLst>
    <p:sldId id="257" r:id="rId3"/>
    <p:sldId id="265" r:id="rId4"/>
    <p:sldId id="256" r:id="rId5"/>
    <p:sldId id="266" r:id="rId6"/>
    <p:sldId id="268" r:id="rId7"/>
    <p:sldId id="270" r:id="rId8"/>
    <p:sldId id="26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2EB58B-9739-469D-B5C5-6803D2F36A22}" v="35" dt="2025-11-07T16:18:12.9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3" autoAdjust="0"/>
    <p:restoredTop sz="94660"/>
  </p:normalViewPr>
  <p:slideViewPr>
    <p:cSldViewPr snapToGrid="0" showGuides="1">
      <p:cViewPr varScale="1">
        <p:scale>
          <a:sx n="122" d="100"/>
          <a:sy n="122" d="100"/>
        </p:scale>
        <p:origin x="64" y="405"/>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ís Miguel de Amorim Ferreira Fernandes Nunes" userId="1d812779-0b2c-491a-85c0-bcf0339e061d" providerId="ADAL" clId="{4F436B05-25ED-4F6B-80F2-3CA4DE230516}"/>
    <pc:docChg chg="undo custSel addSld delSld modSld">
      <pc:chgData name="Luís Miguel de Amorim Ferreira Fernandes Nunes" userId="1d812779-0b2c-491a-85c0-bcf0339e061d" providerId="ADAL" clId="{4F436B05-25ED-4F6B-80F2-3CA4DE230516}" dt="2025-11-07T16:46:46.938" v="3974" actId="47"/>
      <pc:docMkLst>
        <pc:docMk/>
      </pc:docMkLst>
      <pc:sldChg chg="addSp delSp modSp mod">
        <pc:chgData name="Luís Miguel de Amorim Ferreira Fernandes Nunes" userId="1d812779-0b2c-491a-85c0-bcf0339e061d" providerId="ADAL" clId="{4F436B05-25ED-4F6B-80F2-3CA4DE230516}" dt="2025-11-07T15:05:50.017" v="1518" actId="20577"/>
        <pc:sldMkLst>
          <pc:docMk/>
          <pc:sldMk cId="3936223257" sldId="256"/>
        </pc:sldMkLst>
        <pc:spChg chg="add mod">
          <ac:chgData name="Luís Miguel de Amorim Ferreira Fernandes Nunes" userId="1d812779-0b2c-491a-85c0-bcf0339e061d" providerId="ADAL" clId="{4F436B05-25ED-4F6B-80F2-3CA4DE230516}" dt="2025-11-07T15:04:25.399" v="1508" actId="113"/>
          <ac:spMkLst>
            <pc:docMk/>
            <pc:sldMk cId="3936223257" sldId="256"/>
            <ac:spMk id="3" creationId="{2D4C64C4-1AC2-35D4-80C5-6260054F1090}"/>
          </ac:spMkLst>
        </pc:spChg>
        <pc:spChg chg="add del">
          <ac:chgData name="Luís Miguel de Amorim Ferreira Fernandes Nunes" userId="1d812779-0b2c-491a-85c0-bcf0339e061d" providerId="ADAL" clId="{4F436B05-25ED-4F6B-80F2-3CA4DE230516}" dt="2025-11-07T11:51:30.962" v="2" actId="478"/>
          <ac:spMkLst>
            <pc:docMk/>
            <pc:sldMk cId="3936223257" sldId="256"/>
            <ac:spMk id="3" creationId="{7A310E66-49BC-D39F-1567-EB6DBC0EB396}"/>
          </ac:spMkLst>
        </pc:spChg>
        <pc:spChg chg="mod">
          <ac:chgData name="Luís Miguel de Amorim Ferreira Fernandes Nunes" userId="1d812779-0b2c-491a-85c0-bcf0339e061d" providerId="ADAL" clId="{4F436B05-25ED-4F6B-80F2-3CA4DE230516}" dt="2025-11-07T14:18:00.003" v="1388" actId="21"/>
          <ac:spMkLst>
            <pc:docMk/>
            <pc:sldMk cId="3936223257" sldId="256"/>
            <ac:spMk id="5" creationId="{C8BADC11-136F-3833-0463-F330DA39FB7F}"/>
          </ac:spMkLst>
        </pc:spChg>
        <pc:spChg chg="add mod">
          <ac:chgData name="Luís Miguel de Amorim Ferreira Fernandes Nunes" userId="1d812779-0b2c-491a-85c0-bcf0339e061d" providerId="ADAL" clId="{4F436B05-25ED-4F6B-80F2-3CA4DE230516}" dt="2025-11-07T12:10:16.078" v="484" actId="1076"/>
          <ac:spMkLst>
            <pc:docMk/>
            <pc:sldMk cId="3936223257" sldId="256"/>
            <ac:spMk id="7" creationId="{37B2021E-8581-781F-4DF5-D5460512F33E}"/>
          </ac:spMkLst>
        </pc:spChg>
        <pc:spChg chg="add mod">
          <ac:chgData name="Luís Miguel de Amorim Ferreira Fernandes Nunes" userId="1d812779-0b2c-491a-85c0-bcf0339e061d" providerId="ADAL" clId="{4F436B05-25ED-4F6B-80F2-3CA4DE230516}" dt="2025-11-07T14:17:39.096" v="1382" actId="1076"/>
          <ac:spMkLst>
            <pc:docMk/>
            <pc:sldMk cId="3936223257" sldId="256"/>
            <ac:spMk id="8" creationId="{9D3C9533-F7A5-9918-399D-C1241259D812}"/>
          </ac:spMkLst>
        </pc:spChg>
        <pc:spChg chg="add mod">
          <ac:chgData name="Luís Miguel de Amorim Ferreira Fernandes Nunes" userId="1d812779-0b2c-491a-85c0-bcf0339e061d" providerId="ADAL" clId="{4F436B05-25ED-4F6B-80F2-3CA4DE230516}" dt="2025-11-07T14:17:43.370" v="1383" actId="1076"/>
          <ac:spMkLst>
            <pc:docMk/>
            <pc:sldMk cId="3936223257" sldId="256"/>
            <ac:spMk id="9" creationId="{3EE0DF57-5058-C02C-A986-D1C95480AECF}"/>
          </ac:spMkLst>
        </pc:spChg>
        <pc:spChg chg="add mod">
          <ac:chgData name="Luís Miguel de Amorim Ferreira Fernandes Nunes" userId="1d812779-0b2c-491a-85c0-bcf0339e061d" providerId="ADAL" clId="{4F436B05-25ED-4F6B-80F2-3CA4DE230516}" dt="2025-11-07T14:17:47.529" v="1384" actId="1076"/>
          <ac:spMkLst>
            <pc:docMk/>
            <pc:sldMk cId="3936223257" sldId="256"/>
            <ac:spMk id="10" creationId="{387723E3-8197-EE2F-19FD-13CF3CE6D70B}"/>
          </ac:spMkLst>
        </pc:spChg>
        <pc:spChg chg="add mod">
          <ac:chgData name="Luís Miguel de Amorim Ferreira Fernandes Nunes" userId="1d812779-0b2c-491a-85c0-bcf0339e061d" providerId="ADAL" clId="{4F436B05-25ED-4F6B-80F2-3CA4DE230516}" dt="2025-11-07T14:17:51.364" v="1385" actId="1076"/>
          <ac:spMkLst>
            <pc:docMk/>
            <pc:sldMk cId="3936223257" sldId="256"/>
            <ac:spMk id="11" creationId="{DD61325F-0B1C-719E-71B2-11997E8FAEA5}"/>
          </ac:spMkLst>
        </pc:spChg>
        <pc:spChg chg="add mod">
          <ac:chgData name="Luís Miguel de Amorim Ferreira Fernandes Nunes" userId="1d812779-0b2c-491a-85c0-bcf0339e061d" providerId="ADAL" clId="{4F436B05-25ED-4F6B-80F2-3CA4DE230516}" dt="2025-11-07T14:18:16.968" v="1398" actId="20577"/>
          <ac:spMkLst>
            <pc:docMk/>
            <pc:sldMk cId="3936223257" sldId="256"/>
            <ac:spMk id="12" creationId="{7E2531AC-A2B3-46FB-946B-34F0ABE2106E}"/>
          </ac:spMkLst>
        </pc:spChg>
        <pc:spChg chg="add mod">
          <ac:chgData name="Luís Miguel de Amorim Ferreira Fernandes Nunes" userId="1d812779-0b2c-491a-85c0-bcf0339e061d" providerId="ADAL" clId="{4F436B05-25ED-4F6B-80F2-3CA4DE230516}" dt="2025-11-07T14:18:12.059" v="1396" actId="1076"/>
          <ac:spMkLst>
            <pc:docMk/>
            <pc:sldMk cId="3936223257" sldId="256"/>
            <ac:spMk id="14" creationId="{8B1AAB61-74A8-3075-61BC-A22C83ED2017}"/>
          </ac:spMkLst>
        </pc:spChg>
        <pc:graphicFrameChg chg="add mod modGraphic">
          <ac:chgData name="Luís Miguel de Amorim Ferreira Fernandes Nunes" userId="1d812779-0b2c-491a-85c0-bcf0339e061d" providerId="ADAL" clId="{4F436B05-25ED-4F6B-80F2-3CA4DE230516}" dt="2025-11-07T15:05:50.017" v="1518" actId="20577"/>
          <ac:graphicFrameMkLst>
            <pc:docMk/>
            <pc:sldMk cId="3936223257" sldId="256"/>
            <ac:graphicFrameMk id="4" creationId="{5FCC4869-3195-96A0-C9BE-93BABBA7890C}"/>
          </ac:graphicFrameMkLst>
        </pc:graphicFrameChg>
      </pc:sldChg>
      <pc:sldChg chg="modSp add del mod setBg">
        <pc:chgData name="Luís Miguel de Amorim Ferreira Fernandes Nunes" userId="1d812779-0b2c-491a-85c0-bcf0339e061d" providerId="ADAL" clId="{4F436B05-25ED-4F6B-80F2-3CA4DE230516}" dt="2025-11-07T14:58:30.062" v="1480" actId="113"/>
        <pc:sldMkLst>
          <pc:docMk/>
          <pc:sldMk cId="2351745593" sldId="257"/>
        </pc:sldMkLst>
        <pc:spChg chg="mod">
          <ac:chgData name="Luís Miguel de Amorim Ferreira Fernandes Nunes" userId="1d812779-0b2c-491a-85c0-bcf0339e061d" providerId="ADAL" clId="{4F436B05-25ED-4F6B-80F2-3CA4DE230516}" dt="2025-11-07T14:58:30.062" v="1480" actId="113"/>
          <ac:spMkLst>
            <pc:docMk/>
            <pc:sldMk cId="2351745593" sldId="257"/>
            <ac:spMk id="4" creationId="{C0A80F65-E53F-3DCF-39AF-EE66F544A30D}"/>
          </ac:spMkLst>
        </pc:spChg>
      </pc:sldChg>
      <pc:sldChg chg="del">
        <pc:chgData name="Luís Miguel de Amorim Ferreira Fernandes Nunes" userId="1d812779-0b2c-491a-85c0-bcf0339e061d" providerId="ADAL" clId="{4F436B05-25ED-4F6B-80F2-3CA4DE230516}" dt="2025-11-07T11:51:16.650" v="0" actId="47"/>
        <pc:sldMkLst>
          <pc:docMk/>
          <pc:sldMk cId="4148899691" sldId="257"/>
        </pc:sldMkLst>
      </pc:sldChg>
      <pc:sldChg chg="del">
        <pc:chgData name="Luís Miguel de Amorim Ferreira Fernandes Nunes" userId="1d812779-0b2c-491a-85c0-bcf0339e061d" providerId="ADAL" clId="{4F436B05-25ED-4F6B-80F2-3CA4DE230516}" dt="2025-11-07T11:51:16.650" v="0" actId="47"/>
        <pc:sldMkLst>
          <pc:docMk/>
          <pc:sldMk cId="208514072" sldId="258"/>
        </pc:sldMkLst>
      </pc:sldChg>
      <pc:sldChg chg="del">
        <pc:chgData name="Luís Miguel de Amorim Ferreira Fernandes Nunes" userId="1d812779-0b2c-491a-85c0-bcf0339e061d" providerId="ADAL" clId="{4F436B05-25ED-4F6B-80F2-3CA4DE230516}" dt="2025-11-07T11:51:16.650" v="0" actId="47"/>
        <pc:sldMkLst>
          <pc:docMk/>
          <pc:sldMk cId="3931210710" sldId="259"/>
        </pc:sldMkLst>
      </pc:sldChg>
      <pc:sldChg chg="del">
        <pc:chgData name="Luís Miguel de Amorim Ferreira Fernandes Nunes" userId="1d812779-0b2c-491a-85c0-bcf0339e061d" providerId="ADAL" clId="{4F436B05-25ED-4F6B-80F2-3CA4DE230516}" dt="2025-11-07T11:51:16.650" v="0" actId="47"/>
        <pc:sldMkLst>
          <pc:docMk/>
          <pc:sldMk cId="1789293505" sldId="260"/>
        </pc:sldMkLst>
      </pc:sldChg>
      <pc:sldChg chg="del">
        <pc:chgData name="Luís Miguel de Amorim Ferreira Fernandes Nunes" userId="1d812779-0b2c-491a-85c0-bcf0339e061d" providerId="ADAL" clId="{4F436B05-25ED-4F6B-80F2-3CA4DE230516}" dt="2025-11-07T11:51:16.650" v="0" actId="47"/>
        <pc:sldMkLst>
          <pc:docMk/>
          <pc:sldMk cId="2901816106" sldId="261"/>
        </pc:sldMkLst>
      </pc:sldChg>
      <pc:sldChg chg="del">
        <pc:chgData name="Luís Miguel de Amorim Ferreira Fernandes Nunes" userId="1d812779-0b2c-491a-85c0-bcf0339e061d" providerId="ADAL" clId="{4F436B05-25ED-4F6B-80F2-3CA4DE230516}" dt="2025-11-07T11:51:16.650" v="0" actId="47"/>
        <pc:sldMkLst>
          <pc:docMk/>
          <pc:sldMk cId="3738608493" sldId="262"/>
        </pc:sldMkLst>
      </pc:sldChg>
      <pc:sldChg chg="del">
        <pc:chgData name="Luís Miguel de Amorim Ferreira Fernandes Nunes" userId="1d812779-0b2c-491a-85c0-bcf0339e061d" providerId="ADAL" clId="{4F436B05-25ED-4F6B-80F2-3CA4DE230516}" dt="2025-11-07T11:51:16.650" v="0" actId="47"/>
        <pc:sldMkLst>
          <pc:docMk/>
          <pc:sldMk cId="3219538207" sldId="263"/>
        </pc:sldMkLst>
      </pc:sldChg>
      <pc:sldChg chg="del">
        <pc:chgData name="Luís Miguel de Amorim Ferreira Fernandes Nunes" userId="1d812779-0b2c-491a-85c0-bcf0339e061d" providerId="ADAL" clId="{4F436B05-25ED-4F6B-80F2-3CA4DE230516}" dt="2025-11-07T11:51:16.650" v="0" actId="47"/>
        <pc:sldMkLst>
          <pc:docMk/>
          <pc:sldMk cId="3136011944" sldId="264"/>
        </pc:sldMkLst>
      </pc:sldChg>
      <pc:sldChg chg="modSp mod">
        <pc:chgData name="Luís Miguel de Amorim Ferreira Fernandes Nunes" userId="1d812779-0b2c-491a-85c0-bcf0339e061d" providerId="ADAL" clId="{4F436B05-25ED-4F6B-80F2-3CA4DE230516}" dt="2025-11-07T12:10:43.581" v="497" actId="20577"/>
        <pc:sldMkLst>
          <pc:docMk/>
          <pc:sldMk cId="0" sldId="265"/>
        </pc:sldMkLst>
        <pc:spChg chg="mod">
          <ac:chgData name="Luís Miguel de Amorim Ferreira Fernandes Nunes" userId="1d812779-0b2c-491a-85c0-bcf0339e061d" providerId="ADAL" clId="{4F436B05-25ED-4F6B-80F2-3CA4DE230516}" dt="2025-11-07T12:10:43.581" v="497" actId="20577"/>
          <ac:spMkLst>
            <pc:docMk/>
            <pc:sldMk cId="0" sldId="265"/>
            <ac:spMk id="8" creationId="{00000000-0000-0000-0000-000000000000}"/>
          </ac:spMkLst>
        </pc:spChg>
      </pc:sldChg>
      <pc:sldChg chg="addSp delSp modSp add mod">
        <pc:chgData name="Luís Miguel de Amorim Ferreira Fernandes Nunes" userId="1d812779-0b2c-491a-85c0-bcf0339e061d" providerId="ADAL" clId="{4F436B05-25ED-4F6B-80F2-3CA4DE230516}" dt="2025-11-07T14:19:55.200" v="1418" actId="478"/>
        <pc:sldMkLst>
          <pc:docMk/>
          <pc:sldMk cId="3597087516" sldId="266"/>
        </pc:sldMkLst>
        <pc:spChg chg="add del">
          <ac:chgData name="Luís Miguel de Amorim Ferreira Fernandes Nunes" userId="1d812779-0b2c-491a-85c0-bcf0339e061d" providerId="ADAL" clId="{4F436B05-25ED-4F6B-80F2-3CA4DE230516}" dt="2025-11-07T14:18:51.398" v="1403" actId="478"/>
          <ac:spMkLst>
            <pc:docMk/>
            <pc:sldMk cId="3597087516" sldId="266"/>
            <ac:spMk id="3" creationId="{603A608D-A6EA-8C0A-C1C6-38C8BCC8D895}"/>
          </ac:spMkLst>
        </pc:spChg>
        <pc:spChg chg="mod">
          <ac:chgData name="Luís Miguel de Amorim Ferreira Fernandes Nunes" userId="1d812779-0b2c-491a-85c0-bcf0339e061d" providerId="ADAL" clId="{4F436B05-25ED-4F6B-80F2-3CA4DE230516}" dt="2025-11-07T14:19:49.588" v="1416" actId="20577"/>
          <ac:spMkLst>
            <pc:docMk/>
            <pc:sldMk cId="3597087516" sldId="266"/>
            <ac:spMk id="5" creationId="{42E070E1-C313-56F6-EA03-D583A34BE925}"/>
          </ac:spMkLst>
        </pc:spChg>
        <pc:spChg chg="add del mod">
          <ac:chgData name="Luís Miguel de Amorim Ferreira Fernandes Nunes" userId="1d812779-0b2c-491a-85c0-bcf0339e061d" providerId="ADAL" clId="{4F436B05-25ED-4F6B-80F2-3CA4DE230516}" dt="2025-11-07T14:19:55.200" v="1418" actId="478"/>
          <ac:spMkLst>
            <pc:docMk/>
            <pc:sldMk cId="3597087516" sldId="266"/>
            <ac:spMk id="6" creationId="{C355C948-4E7E-CF3F-19D2-8A142985FE22}"/>
          </ac:spMkLst>
        </pc:spChg>
        <pc:spChg chg="del">
          <ac:chgData name="Luís Miguel de Amorim Ferreira Fernandes Nunes" userId="1d812779-0b2c-491a-85c0-bcf0339e061d" providerId="ADAL" clId="{4F436B05-25ED-4F6B-80F2-3CA4DE230516}" dt="2025-11-07T14:18:56.286" v="1404" actId="478"/>
          <ac:spMkLst>
            <pc:docMk/>
            <pc:sldMk cId="3597087516" sldId="266"/>
            <ac:spMk id="7" creationId="{F5B49480-B68C-EA4B-0F02-E8A2AEAF4682}"/>
          </ac:spMkLst>
        </pc:spChg>
        <pc:spChg chg="add mod">
          <ac:chgData name="Luís Miguel de Amorim Ferreira Fernandes Nunes" userId="1d812779-0b2c-491a-85c0-bcf0339e061d" providerId="ADAL" clId="{4F436B05-25ED-4F6B-80F2-3CA4DE230516}" dt="2025-11-07T14:19:40.668" v="1412" actId="1076"/>
          <ac:spMkLst>
            <pc:docMk/>
            <pc:sldMk cId="3597087516" sldId="266"/>
            <ac:spMk id="8" creationId="{7A5387C1-5D93-FB09-8DE4-F1B85345ACD4}"/>
          </ac:spMkLst>
        </pc:spChg>
        <pc:spChg chg="add mod">
          <ac:chgData name="Luís Miguel de Amorim Ferreira Fernandes Nunes" userId="1d812779-0b2c-491a-85c0-bcf0339e061d" providerId="ADAL" clId="{4F436B05-25ED-4F6B-80F2-3CA4DE230516}" dt="2025-11-07T14:19:51.674" v="1417" actId="1076"/>
          <ac:spMkLst>
            <pc:docMk/>
            <pc:sldMk cId="3597087516" sldId="266"/>
            <ac:spMk id="9" creationId="{F54B9D7E-8BD3-0BF7-D068-E51B36880928}"/>
          </ac:spMkLst>
        </pc:spChg>
        <pc:graphicFrameChg chg="del">
          <ac:chgData name="Luís Miguel de Amorim Ferreira Fernandes Nunes" userId="1d812779-0b2c-491a-85c0-bcf0339e061d" providerId="ADAL" clId="{4F436B05-25ED-4F6B-80F2-3CA4DE230516}" dt="2025-11-07T14:18:56.286" v="1404" actId="478"/>
          <ac:graphicFrameMkLst>
            <pc:docMk/>
            <pc:sldMk cId="3597087516" sldId="266"/>
            <ac:graphicFrameMk id="4" creationId="{E2E30A0C-1409-D34B-07B6-638BC0997E43}"/>
          </ac:graphicFrameMkLst>
        </pc:graphicFrameChg>
      </pc:sldChg>
      <pc:sldChg chg="del">
        <pc:chgData name="Luís Miguel de Amorim Ferreira Fernandes Nunes" userId="1d812779-0b2c-491a-85c0-bcf0339e061d" providerId="ADAL" clId="{4F436B05-25ED-4F6B-80F2-3CA4DE230516}" dt="2025-11-07T11:51:16.650" v="0" actId="47"/>
        <pc:sldMkLst>
          <pc:docMk/>
          <pc:sldMk cId="3662924972" sldId="266"/>
        </pc:sldMkLst>
      </pc:sldChg>
      <pc:sldChg chg="add del">
        <pc:chgData name="Luís Miguel de Amorim Ferreira Fernandes Nunes" userId="1d812779-0b2c-491a-85c0-bcf0339e061d" providerId="ADAL" clId="{4F436B05-25ED-4F6B-80F2-3CA4DE230516}" dt="2025-11-07T16:46:46.938" v="3974" actId="47"/>
        <pc:sldMkLst>
          <pc:docMk/>
          <pc:sldMk cId="4109240082" sldId="267"/>
        </pc:sldMkLst>
      </pc:sldChg>
      <pc:sldChg chg="addSp delSp modSp add mod">
        <pc:chgData name="Luís Miguel de Amorim Ferreira Fernandes Nunes" userId="1d812779-0b2c-491a-85c0-bcf0339e061d" providerId="ADAL" clId="{4F436B05-25ED-4F6B-80F2-3CA4DE230516}" dt="2025-11-07T16:45:54.365" v="3973" actId="20577"/>
        <pc:sldMkLst>
          <pc:docMk/>
          <pc:sldMk cId="3849511004" sldId="268"/>
        </pc:sldMkLst>
        <pc:spChg chg="add mod">
          <ac:chgData name="Luís Miguel de Amorim Ferreira Fernandes Nunes" userId="1d812779-0b2c-491a-85c0-bcf0339e061d" providerId="ADAL" clId="{4F436B05-25ED-4F6B-80F2-3CA4DE230516}" dt="2025-11-07T15:42:38.237" v="1546" actId="20577"/>
          <ac:spMkLst>
            <pc:docMk/>
            <pc:sldMk cId="3849511004" sldId="268"/>
            <ac:spMk id="3" creationId="{64EB9919-C365-1BF7-698A-E6D3BC464F08}"/>
          </ac:spMkLst>
        </pc:spChg>
        <pc:spChg chg="mod">
          <ac:chgData name="Luís Miguel de Amorim Ferreira Fernandes Nunes" userId="1d812779-0b2c-491a-85c0-bcf0339e061d" providerId="ADAL" clId="{4F436B05-25ED-4F6B-80F2-3CA4DE230516}" dt="2025-11-07T15:55:32.613" v="2152" actId="20577"/>
          <ac:spMkLst>
            <pc:docMk/>
            <pc:sldMk cId="3849511004" sldId="268"/>
            <ac:spMk id="5" creationId="{524026F9-BA89-1377-1BBF-53DEF032FC07}"/>
          </ac:spMkLst>
        </pc:spChg>
        <pc:spChg chg="mod">
          <ac:chgData name="Luís Miguel de Amorim Ferreira Fernandes Nunes" userId="1d812779-0b2c-491a-85c0-bcf0339e061d" providerId="ADAL" clId="{4F436B05-25ED-4F6B-80F2-3CA4DE230516}" dt="2025-11-07T16:45:54.365" v="3973" actId="20577"/>
          <ac:spMkLst>
            <pc:docMk/>
            <pc:sldMk cId="3849511004" sldId="268"/>
            <ac:spMk id="8" creationId="{F65D4233-17E1-F0B5-3D9F-21BEC42500E5}"/>
          </ac:spMkLst>
        </pc:spChg>
        <pc:spChg chg="del">
          <ac:chgData name="Luís Miguel de Amorim Ferreira Fernandes Nunes" userId="1d812779-0b2c-491a-85c0-bcf0339e061d" providerId="ADAL" clId="{4F436B05-25ED-4F6B-80F2-3CA4DE230516}" dt="2025-11-07T15:55:52.579" v="2154" actId="21"/>
          <ac:spMkLst>
            <pc:docMk/>
            <pc:sldMk cId="3849511004" sldId="268"/>
            <ac:spMk id="9" creationId="{839E3F9C-8349-088C-1E8E-ED5BF500E854}"/>
          </ac:spMkLst>
        </pc:spChg>
        <pc:graphicFrameChg chg="add del mod">
          <ac:chgData name="Luís Miguel de Amorim Ferreira Fernandes Nunes" userId="1d812779-0b2c-491a-85c0-bcf0339e061d" providerId="ADAL" clId="{4F436B05-25ED-4F6B-80F2-3CA4DE230516}" dt="2025-11-07T15:42:16.662" v="1521" actId="478"/>
          <ac:graphicFrameMkLst>
            <pc:docMk/>
            <pc:sldMk cId="3849511004" sldId="268"/>
            <ac:graphicFrameMk id="2" creationId="{EFCDA4A8-8EA7-94E5-C3BB-37B120435AF1}"/>
          </ac:graphicFrameMkLst>
        </pc:graphicFrameChg>
        <pc:graphicFrameChg chg="add mod modGraphic">
          <ac:chgData name="Luís Miguel de Amorim Ferreira Fernandes Nunes" userId="1d812779-0b2c-491a-85c0-bcf0339e061d" providerId="ADAL" clId="{4F436B05-25ED-4F6B-80F2-3CA4DE230516}" dt="2025-11-07T15:53:56.850" v="2132" actId="1076"/>
          <ac:graphicFrameMkLst>
            <pc:docMk/>
            <pc:sldMk cId="3849511004" sldId="268"/>
            <ac:graphicFrameMk id="4" creationId="{9E83FC29-6C35-C289-8F24-686A2F5676F9}"/>
          </ac:graphicFrameMkLst>
        </pc:graphicFrameChg>
      </pc:sldChg>
      <pc:sldChg chg="addSp delSp modSp add mod">
        <pc:chgData name="Luís Miguel de Amorim Ferreira Fernandes Nunes" userId="1d812779-0b2c-491a-85c0-bcf0339e061d" providerId="ADAL" clId="{4F436B05-25ED-4F6B-80F2-3CA4DE230516}" dt="2025-11-07T16:23:50.752" v="3972" actId="20577"/>
        <pc:sldMkLst>
          <pc:docMk/>
          <pc:sldMk cId="259901252" sldId="269"/>
        </pc:sldMkLst>
        <pc:spChg chg="add mod">
          <ac:chgData name="Luís Miguel de Amorim Ferreira Fernandes Nunes" userId="1d812779-0b2c-491a-85c0-bcf0339e061d" providerId="ADAL" clId="{4F436B05-25ED-4F6B-80F2-3CA4DE230516}" dt="2025-11-07T16:19:04.039" v="3861" actId="1076"/>
          <ac:spMkLst>
            <pc:docMk/>
            <pc:sldMk cId="259901252" sldId="269"/>
            <ac:spMk id="2" creationId="{50E0BD53-4DB6-C724-AFEE-62B15303CBBD}"/>
          </ac:spMkLst>
        </pc:spChg>
        <pc:spChg chg="mod">
          <ac:chgData name="Luís Miguel de Amorim Ferreira Fernandes Nunes" userId="1d812779-0b2c-491a-85c0-bcf0339e061d" providerId="ADAL" clId="{4F436B05-25ED-4F6B-80F2-3CA4DE230516}" dt="2025-11-07T16:07:43.292" v="3177" actId="20577"/>
          <ac:spMkLst>
            <pc:docMk/>
            <pc:sldMk cId="259901252" sldId="269"/>
            <ac:spMk id="3" creationId="{5C130506-6EFC-F6EA-8C44-E87596773CDB}"/>
          </ac:spMkLst>
        </pc:spChg>
        <pc:spChg chg="mod">
          <ac:chgData name="Luís Miguel de Amorim Ferreira Fernandes Nunes" userId="1d812779-0b2c-491a-85c0-bcf0339e061d" providerId="ADAL" clId="{4F436B05-25ED-4F6B-80F2-3CA4DE230516}" dt="2025-11-07T16:23:21.690" v="3970" actId="20577"/>
          <ac:spMkLst>
            <pc:docMk/>
            <pc:sldMk cId="259901252" sldId="269"/>
            <ac:spMk id="5" creationId="{6C075E0C-18B5-6410-0D77-949698B46915}"/>
          </ac:spMkLst>
        </pc:spChg>
        <pc:spChg chg="add mod">
          <ac:chgData name="Luís Miguel de Amorim Ferreira Fernandes Nunes" userId="1d812779-0b2c-491a-85c0-bcf0339e061d" providerId="ADAL" clId="{4F436B05-25ED-4F6B-80F2-3CA4DE230516}" dt="2025-11-07T16:23:50.752" v="3972" actId="20577"/>
          <ac:spMkLst>
            <pc:docMk/>
            <pc:sldMk cId="259901252" sldId="269"/>
            <ac:spMk id="6" creationId="{212F9763-E4C0-03BA-AB18-E0C7EB24892F}"/>
          </ac:spMkLst>
        </pc:spChg>
        <pc:spChg chg="mod">
          <ac:chgData name="Luís Miguel de Amorim Ferreira Fernandes Nunes" userId="1d812779-0b2c-491a-85c0-bcf0339e061d" providerId="ADAL" clId="{4F436B05-25ED-4F6B-80F2-3CA4DE230516}" dt="2025-11-07T15:56:24.082" v="2156" actId="20577"/>
          <ac:spMkLst>
            <pc:docMk/>
            <pc:sldMk cId="259901252" sldId="269"/>
            <ac:spMk id="8" creationId="{29FF22FF-7A2A-4BFB-2AE0-A11890E8CB87}"/>
          </ac:spMkLst>
        </pc:spChg>
        <pc:graphicFrameChg chg="del">
          <ac:chgData name="Luís Miguel de Amorim Ferreira Fernandes Nunes" userId="1d812779-0b2c-491a-85c0-bcf0339e061d" providerId="ADAL" clId="{4F436B05-25ED-4F6B-80F2-3CA4DE230516}" dt="2025-11-07T15:57:57.955" v="2333" actId="478"/>
          <ac:graphicFrameMkLst>
            <pc:docMk/>
            <pc:sldMk cId="259901252" sldId="269"/>
            <ac:graphicFrameMk id="4" creationId="{90119D01-72E0-C410-25DE-97D0DE98E11D}"/>
          </ac:graphicFrameMkLst>
        </pc:graphicFrameChg>
      </pc:sldChg>
      <pc:sldChg chg="addSp delSp modSp add mod">
        <pc:chgData name="Luís Miguel de Amorim Ferreira Fernandes Nunes" userId="1d812779-0b2c-491a-85c0-bcf0339e061d" providerId="ADAL" clId="{4F436B05-25ED-4F6B-80F2-3CA4DE230516}" dt="2025-11-07T16:17:21.946" v="3792" actId="20577"/>
        <pc:sldMkLst>
          <pc:docMk/>
          <pc:sldMk cId="1836447995" sldId="270"/>
        </pc:sldMkLst>
        <pc:spChg chg="add mod">
          <ac:chgData name="Luís Miguel de Amorim Ferreira Fernandes Nunes" userId="1d812779-0b2c-491a-85c0-bcf0339e061d" providerId="ADAL" clId="{4F436B05-25ED-4F6B-80F2-3CA4DE230516}" dt="2025-11-07T16:15:59.821" v="3743" actId="1076"/>
          <ac:spMkLst>
            <pc:docMk/>
            <pc:sldMk cId="1836447995" sldId="270"/>
            <ac:spMk id="2" creationId="{CF1AA9F0-F85F-D5C0-CE95-1A43F3863D6E}"/>
          </ac:spMkLst>
        </pc:spChg>
        <pc:spChg chg="mod">
          <ac:chgData name="Luís Miguel de Amorim Ferreira Fernandes Nunes" userId="1d812779-0b2c-491a-85c0-bcf0339e061d" providerId="ADAL" clId="{4F436B05-25ED-4F6B-80F2-3CA4DE230516}" dt="2025-11-07T16:17:21.946" v="3792" actId="20577"/>
          <ac:spMkLst>
            <pc:docMk/>
            <pc:sldMk cId="1836447995" sldId="270"/>
            <ac:spMk id="5" creationId="{E5B62CB8-F23E-5892-2E28-3A4AFE25C0EB}"/>
          </ac:spMkLst>
        </pc:spChg>
        <pc:spChg chg="add mod">
          <ac:chgData name="Luís Miguel de Amorim Ferreira Fernandes Nunes" userId="1d812779-0b2c-491a-85c0-bcf0339e061d" providerId="ADAL" clId="{4F436B05-25ED-4F6B-80F2-3CA4DE230516}" dt="2025-11-07T16:17:16.095" v="3777" actId="1076"/>
          <ac:spMkLst>
            <pc:docMk/>
            <pc:sldMk cId="1836447995" sldId="270"/>
            <ac:spMk id="6" creationId="{B51A4F38-910F-FE8C-129C-94FD4F0AABAA}"/>
          </ac:spMkLst>
        </pc:spChg>
        <pc:spChg chg="mod">
          <ac:chgData name="Luís Miguel de Amorim Ferreira Fernandes Nunes" userId="1d812779-0b2c-491a-85c0-bcf0339e061d" providerId="ADAL" clId="{4F436B05-25ED-4F6B-80F2-3CA4DE230516}" dt="2025-11-07T16:13:58.952" v="3629" actId="20577"/>
          <ac:spMkLst>
            <pc:docMk/>
            <pc:sldMk cId="1836447995" sldId="270"/>
            <ac:spMk id="8" creationId="{9F412B24-C2E5-186E-99CA-415390C9B2A0}"/>
          </ac:spMkLst>
        </pc:spChg>
        <pc:graphicFrameChg chg="del">
          <ac:chgData name="Luís Miguel de Amorim Ferreira Fernandes Nunes" userId="1d812779-0b2c-491a-85c0-bcf0339e061d" providerId="ADAL" clId="{4F436B05-25ED-4F6B-80F2-3CA4DE230516}" dt="2025-11-07T16:12:25.024" v="3501" actId="478"/>
          <ac:graphicFrameMkLst>
            <pc:docMk/>
            <pc:sldMk cId="1836447995" sldId="270"/>
            <ac:graphicFrameMk id="4" creationId="{4957F28E-1683-EAA6-3671-D861E308C7A7}"/>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0C00A3-8F40-4D4A-8002-E0DB21A4645C}" type="datetimeFigureOut">
              <a:rPr lang="en-GB" smtClean="0"/>
              <a:t>07/11/2025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3C59A4-0F13-424F-B3CC-3849259355D6}" type="slidenum">
              <a:rPr lang="en-GB" smtClean="0"/>
              <a:t>‹#›</a:t>
            </a:fld>
            <a:endParaRPr lang="en-GB"/>
          </a:p>
        </p:txBody>
      </p:sp>
    </p:spTree>
    <p:extLst>
      <p:ext uri="{BB962C8B-B14F-4D97-AF65-F5344CB8AC3E}">
        <p14:creationId xmlns:p14="http://schemas.microsoft.com/office/powerpoint/2010/main" val="1837074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FF98B-15F5-305A-9891-DACF5AC42E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28E84CC-5110-0AEA-1A09-FE1540A4B0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F3E9A58-8C26-A9CD-F8BE-3DE2BCCCF59A}"/>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5" name="Footer Placeholder 4">
            <a:extLst>
              <a:ext uri="{FF2B5EF4-FFF2-40B4-BE49-F238E27FC236}">
                <a16:creationId xmlns:a16="http://schemas.microsoft.com/office/drawing/2014/main" id="{84719526-BAD7-62F2-D0A4-A3915C9DA4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BAC61B1-3B3C-9C87-98AF-5396926868A5}"/>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1974235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EFD73-594C-81CE-A5A0-708614F3220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60EDB2E-5BBA-2E3D-FBF4-F8EA768DCB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32E0FE6-7B8D-FD62-066F-B842F0E74A62}"/>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5" name="Footer Placeholder 4">
            <a:extLst>
              <a:ext uri="{FF2B5EF4-FFF2-40B4-BE49-F238E27FC236}">
                <a16:creationId xmlns:a16="http://schemas.microsoft.com/office/drawing/2014/main" id="{06F1B7E5-5DE2-4C91-EE2B-1436A7153D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CCEEF92-E6C9-2BD5-4247-84CFAA58D73D}"/>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2377295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876D09C-CC4F-04F4-12FE-CC374BD6CD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7DC3633-72F6-9DBD-E667-44A0C377EBC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ACE32F6-2C24-8BFC-E6D6-ECD7BA161F01}"/>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5" name="Footer Placeholder 4">
            <a:extLst>
              <a:ext uri="{FF2B5EF4-FFF2-40B4-BE49-F238E27FC236}">
                <a16:creationId xmlns:a16="http://schemas.microsoft.com/office/drawing/2014/main" id="{1989A18E-B220-A80F-3EC9-33544281AF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44F09D-18BE-21F1-73AE-1A5D4930A60A}"/>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23151962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32656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CCABE0-2898-4D44-678C-FCFFCE4B07D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s-ES"/>
          </a:p>
        </p:txBody>
      </p:sp>
      <p:sp>
        <p:nvSpPr>
          <p:cNvPr id="3" name="Subtítulo 2">
            <a:extLst>
              <a:ext uri="{FF2B5EF4-FFF2-40B4-BE49-F238E27FC236}">
                <a16:creationId xmlns:a16="http://schemas.microsoft.com/office/drawing/2014/main" id="{750AECAD-C344-1347-55AF-EFDE156E83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ES"/>
          </a:p>
        </p:txBody>
      </p:sp>
      <p:sp>
        <p:nvSpPr>
          <p:cNvPr id="4" name="Marcador de fecha 3">
            <a:extLst>
              <a:ext uri="{FF2B5EF4-FFF2-40B4-BE49-F238E27FC236}">
                <a16:creationId xmlns:a16="http://schemas.microsoft.com/office/drawing/2014/main" id="{58327FE9-66BD-8C93-5A61-FC0EA4E0CFA1}"/>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3FB00BDD-AF32-BB19-57D9-71AEF66B646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AF924B0-C1CA-4D0F-75CA-5E14C98B6C2B}"/>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4076172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AC861C-13AB-52A3-BAB0-A4875D299178}"/>
              </a:ext>
            </a:extLst>
          </p:cNvPr>
          <p:cNvSpPr>
            <a:spLocks noGrp="1"/>
          </p:cNvSpPr>
          <p:nvPr>
            <p:ph type="title"/>
          </p:nvPr>
        </p:nvSpPr>
        <p:spPr/>
        <p:txBody>
          <a:bodyPr/>
          <a:lstStyle/>
          <a:p>
            <a:r>
              <a:rPr lang="en-US"/>
              <a:t>Click to edit Master title style</a:t>
            </a:r>
            <a:endParaRPr lang="es-ES"/>
          </a:p>
        </p:txBody>
      </p:sp>
      <p:sp>
        <p:nvSpPr>
          <p:cNvPr id="3" name="Marcador de contenido 2">
            <a:extLst>
              <a:ext uri="{FF2B5EF4-FFF2-40B4-BE49-F238E27FC236}">
                <a16:creationId xmlns:a16="http://schemas.microsoft.com/office/drawing/2014/main" id="{54983700-57A7-EBAB-AAE8-F326BB6671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fecha 3">
            <a:extLst>
              <a:ext uri="{FF2B5EF4-FFF2-40B4-BE49-F238E27FC236}">
                <a16:creationId xmlns:a16="http://schemas.microsoft.com/office/drawing/2014/main" id="{D012F224-FCC6-D0D9-463A-AF32D0F0AD24}"/>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1ACD013C-0E8E-3209-085D-4F401896087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E89BB49-C52C-A327-51DB-32447986915C}"/>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33397637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7896EF-2046-1487-A7CC-705088E268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s-ES"/>
          </a:p>
        </p:txBody>
      </p:sp>
      <p:sp>
        <p:nvSpPr>
          <p:cNvPr id="3" name="Marcador de texto 2">
            <a:extLst>
              <a:ext uri="{FF2B5EF4-FFF2-40B4-BE49-F238E27FC236}">
                <a16:creationId xmlns:a16="http://schemas.microsoft.com/office/drawing/2014/main" id="{064E91C1-4FF3-64E3-CE46-F8734B9C5A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Marcador de fecha 3">
            <a:extLst>
              <a:ext uri="{FF2B5EF4-FFF2-40B4-BE49-F238E27FC236}">
                <a16:creationId xmlns:a16="http://schemas.microsoft.com/office/drawing/2014/main" id="{D944B97B-98AF-8BD9-F1B1-4BEE09F9989C}"/>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AB328023-36A9-240C-3B17-CEACE7AC030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32DA153-AEE8-E73D-EC89-11B1F2E27707}"/>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2688476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86FB6E-2C5B-2CE5-08A8-3792E82B8BC7}"/>
              </a:ext>
            </a:extLst>
          </p:cNvPr>
          <p:cNvSpPr>
            <a:spLocks noGrp="1"/>
          </p:cNvSpPr>
          <p:nvPr>
            <p:ph type="title"/>
          </p:nvPr>
        </p:nvSpPr>
        <p:spPr/>
        <p:txBody>
          <a:bodyPr/>
          <a:lstStyle/>
          <a:p>
            <a:r>
              <a:rPr lang="en-US"/>
              <a:t>Click to edit Master title style</a:t>
            </a:r>
            <a:endParaRPr lang="es-ES"/>
          </a:p>
        </p:txBody>
      </p:sp>
      <p:sp>
        <p:nvSpPr>
          <p:cNvPr id="3" name="Marcador de contenido 2">
            <a:extLst>
              <a:ext uri="{FF2B5EF4-FFF2-40B4-BE49-F238E27FC236}">
                <a16:creationId xmlns:a16="http://schemas.microsoft.com/office/drawing/2014/main" id="{3B589E6E-658C-9535-3B86-A65E78007C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contenido 3">
            <a:extLst>
              <a:ext uri="{FF2B5EF4-FFF2-40B4-BE49-F238E27FC236}">
                <a16:creationId xmlns:a16="http://schemas.microsoft.com/office/drawing/2014/main" id="{50A7B9AD-136A-A853-98E2-C19D93741A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Marcador de fecha 4">
            <a:extLst>
              <a:ext uri="{FF2B5EF4-FFF2-40B4-BE49-F238E27FC236}">
                <a16:creationId xmlns:a16="http://schemas.microsoft.com/office/drawing/2014/main" id="{A5F73AF7-57F6-748D-92DD-8FEE1A4A267A}"/>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6" name="Marcador de pie de página 5">
            <a:extLst>
              <a:ext uri="{FF2B5EF4-FFF2-40B4-BE49-F238E27FC236}">
                <a16:creationId xmlns:a16="http://schemas.microsoft.com/office/drawing/2014/main" id="{144CBBCE-097C-20DB-8FC5-FE0EEA61618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6624FC5-8B3F-0D71-8DB9-3BF6A8FC7525}"/>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24079199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D8656B-E306-7516-CAF9-474B83E8FDAB}"/>
              </a:ext>
            </a:extLst>
          </p:cNvPr>
          <p:cNvSpPr>
            <a:spLocks noGrp="1"/>
          </p:cNvSpPr>
          <p:nvPr>
            <p:ph type="title"/>
          </p:nvPr>
        </p:nvSpPr>
        <p:spPr>
          <a:xfrm>
            <a:off x="839788" y="365125"/>
            <a:ext cx="10515600" cy="1325563"/>
          </a:xfrm>
        </p:spPr>
        <p:txBody>
          <a:bodyPr/>
          <a:lstStyle/>
          <a:p>
            <a:r>
              <a:rPr lang="en-US"/>
              <a:t>Click to edit Master title style</a:t>
            </a:r>
            <a:endParaRPr lang="es-ES"/>
          </a:p>
        </p:txBody>
      </p:sp>
      <p:sp>
        <p:nvSpPr>
          <p:cNvPr id="3" name="Marcador de texto 2">
            <a:extLst>
              <a:ext uri="{FF2B5EF4-FFF2-40B4-BE49-F238E27FC236}">
                <a16:creationId xmlns:a16="http://schemas.microsoft.com/office/drawing/2014/main" id="{CC0C9B29-B0FE-9B75-246C-E8E81B45A9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Marcador de contenido 3">
            <a:extLst>
              <a:ext uri="{FF2B5EF4-FFF2-40B4-BE49-F238E27FC236}">
                <a16:creationId xmlns:a16="http://schemas.microsoft.com/office/drawing/2014/main" id="{97F79F25-ADE6-1C6E-DD3E-218B9E0D304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Marcador de texto 4">
            <a:extLst>
              <a:ext uri="{FF2B5EF4-FFF2-40B4-BE49-F238E27FC236}">
                <a16:creationId xmlns:a16="http://schemas.microsoft.com/office/drawing/2014/main" id="{B23E3841-93B7-A84E-FC98-AAE43771D3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Marcador de contenido 5">
            <a:extLst>
              <a:ext uri="{FF2B5EF4-FFF2-40B4-BE49-F238E27FC236}">
                <a16:creationId xmlns:a16="http://schemas.microsoft.com/office/drawing/2014/main" id="{3CDA5AD8-5FC0-846F-C351-0294D4BDE0A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Marcador de fecha 6">
            <a:extLst>
              <a:ext uri="{FF2B5EF4-FFF2-40B4-BE49-F238E27FC236}">
                <a16:creationId xmlns:a16="http://schemas.microsoft.com/office/drawing/2014/main" id="{FCAC4B7B-0001-6173-3700-01F08A7B54BE}"/>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8" name="Marcador de pie de página 7">
            <a:extLst>
              <a:ext uri="{FF2B5EF4-FFF2-40B4-BE49-F238E27FC236}">
                <a16:creationId xmlns:a16="http://schemas.microsoft.com/office/drawing/2014/main" id="{94E63A35-B40F-F16B-8414-7C9D191F4C1E}"/>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539C6844-F55F-02C4-6DCF-8DAD6A81D3EC}"/>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4357528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CF871F-B9B0-2600-0685-59AC01F09A37}"/>
              </a:ext>
            </a:extLst>
          </p:cNvPr>
          <p:cNvSpPr>
            <a:spLocks noGrp="1"/>
          </p:cNvSpPr>
          <p:nvPr>
            <p:ph type="title"/>
          </p:nvPr>
        </p:nvSpPr>
        <p:spPr/>
        <p:txBody>
          <a:bodyPr/>
          <a:lstStyle/>
          <a:p>
            <a:r>
              <a:rPr lang="en-US"/>
              <a:t>Click to edit Master title style</a:t>
            </a:r>
            <a:endParaRPr lang="es-ES"/>
          </a:p>
        </p:txBody>
      </p:sp>
      <p:sp>
        <p:nvSpPr>
          <p:cNvPr id="3" name="Marcador de fecha 2">
            <a:extLst>
              <a:ext uri="{FF2B5EF4-FFF2-40B4-BE49-F238E27FC236}">
                <a16:creationId xmlns:a16="http://schemas.microsoft.com/office/drawing/2014/main" id="{865D1A47-0FCE-A6F7-6CDD-C323DB0B2978}"/>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4" name="Marcador de pie de página 3">
            <a:extLst>
              <a:ext uri="{FF2B5EF4-FFF2-40B4-BE49-F238E27FC236}">
                <a16:creationId xmlns:a16="http://schemas.microsoft.com/office/drawing/2014/main" id="{7C5C2444-0BC2-1CDE-95DE-43E5FB5CDF53}"/>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6087597-E664-920D-8365-68FBBE7F2F30}"/>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32035167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236507DC-E625-4F08-5BD0-F78948A4F474}"/>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3" name="Marcador de pie de página 2">
            <a:extLst>
              <a:ext uri="{FF2B5EF4-FFF2-40B4-BE49-F238E27FC236}">
                <a16:creationId xmlns:a16="http://schemas.microsoft.com/office/drawing/2014/main" id="{376863B6-832C-815F-4EF6-084E79CCC3F2}"/>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2BAB1919-B702-10EF-BFC8-651A19FCC10D}"/>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2119231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E101A-DC98-D257-12DA-EA5B067CEC7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24FD35B-645F-7405-C2AF-60A1AFAB07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8005D2-B4B5-079D-D9AE-D4E6EFDD6BE2}"/>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5" name="Footer Placeholder 4">
            <a:extLst>
              <a:ext uri="{FF2B5EF4-FFF2-40B4-BE49-F238E27FC236}">
                <a16:creationId xmlns:a16="http://schemas.microsoft.com/office/drawing/2014/main" id="{D23A9CB7-789E-F4E0-628D-FD9708B095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16AA59-7A31-82CF-3C32-F6ACC81262A8}"/>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12706265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BEA4D-9F7E-9E28-819F-9C7D30DF65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ES"/>
          </a:p>
        </p:txBody>
      </p:sp>
      <p:sp>
        <p:nvSpPr>
          <p:cNvPr id="3" name="Marcador de contenido 2">
            <a:extLst>
              <a:ext uri="{FF2B5EF4-FFF2-40B4-BE49-F238E27FC236}">
                <a16:creationId xmlns:a16="http://schemas.microsoft.com/office/drawing/2014/main" id="{CCCE37E8-427D-1380-F7FC-9C7D16E696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texto 3">
            <a:extLst>
              <a:ext uri="{FF2B5EF4-FFF2-40B4-BE49-F238E27FC236}">
                <a16:creationId xmlns:a16="http://schemas.microsoft.com/office/drawing/2014/main" id="{E4A7B16B-FBC4-3608-DF52-81D5963186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Marcador de fecha 4">
            <a:extLst>
              <a:ext uri="{FF2B5EF4-FFF2-40B4-BE49-F238E27FC236}">
                <a16:creationId xmlns:a16="http://schemas.microsoft.com/office/drawing/2014/main" id="{1090154E-95F4-84C1-3972-7791270B6AE3}"/>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6" name="Marcador de pie de página 5">
            <a:extLst>
              <a:ext uri="{FF2B5EF4-FFF2-40B4-BE49-F238E27FC236}">
                <a16:creationId xmlns:a16="http://schemas.microsoft.com/office/drawing/2014/main" id="{6B8AC95B-8377-E2F7-A8D0-FC3A80D4571D}"/>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4E2C67D-C90B-B405-BF8F-1FC0423F34BC}"/>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41434564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053452-E460-776C-FF9C-7BC6127277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ES"/>
          </a:p>
        </p:txBody>
      </p:sp>
      <p:sp>
        <p:nvSpPr>
          <p:cNvPr id="3" name="Marcador de posición de imagen 2">
            <a:extLst>
              <a:ext uri="{FF2B5EF4-FFF2-40B4-BE49-F238E27FC236}">
                <a16:creationId xmlns:a16="http://schemas.microsoft.com/office/drawing/2014/main" id="{8FB7F2A6-B181-E88E-F14B-D393E454D2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s-ES"/>
          </a:p>
        </p:txBody>
      </p:sp>
      <p:sp>
        <p:nvSpPr>
          <p:cNvPr id="4" name="Marcador de texto 3">
            <a:extLst>
              <a:ext uri="{FF2B5EF4-FFF2-40B4-BE49-F238E27FC236}">
                <a16:creationId xmlns:a16="http://schemas.microsoft.com/office/drawing/2014/main" id="{98E95052-6101-9FED-83D0-E85959608B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Marcador de fecha 4">
            <a:extLst>
              <a:ext uri="{FF2B5EF4-FFF2-40B4-BE49-F238E27FC236}">
                <a16:creationId xmlns:a16="http://schemas.microsoft.com/office/drawing/2014/main" id="{A10C0444-5359-8F6D-6A7A-D452E567FE8E}"/>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6" name="Marcador de pie de página 5">
            <a:extLst>
              <a:ext uri="{FF2B5EF4-FFF2-40B4-BE49-F238E27FC236}">
                <a16:creationId xmlns:a16="http://schemas.microsoft.com/office/drawing/2014/main" id="{50DF6C92-5022-E386-BAB0-F5EE7FDAB423}"/>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505D7C4-0C16-ECDB-07F2-051439F9D173}"/>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18547130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47748E-65FD-406A-3403-D5D08C3E42DB}"/>
              </a:ext>
            </a:extLst>
          </p:cNvPr>
          <p:cNvSpPr>
            <a:spLocks noGrp="1"/>
          </p:cNvSpPr>
          <p:nvPr>
            <p:ph type="title"/>
          </p:nvPr>
        </p:nvSpPr>
        <p:spPr/>
        <p:txBody>
          <a:bodyPr/>
          <a:lstStyle/>
          <a:p>
            <a:r>
              <a:rPr lang="en-US"/>
              <a:t>Click to edit Master title style</a:t>
            </a:r>
            <a:endParaRPr lang="es-ES"/>
          </a:p>
        </p:txBody>
      </p:sp>
      <p:sp>
        <p:nvSpPr>
          <p:cNvPr id="3" name="Marcador de texto vertical 2">
            <a:extLst>
              <a:ext uri="{FF2B5EF4-FFF2-40B4-BE49-F238E27FC236}">
                <a16:creationId xmlns:a16="http://schemas.microsoft.com/office/drawing/2014/main" id="{A8A579C0-AC16-8C9A-5DAD-980B02FB36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fecha 3">
            <a:extLst>
              <a:ext uri="{FF2B5EF4-FFF2-40B4-BE49-F238E27FC236}">
                <a16:creationId xmlns:a16="http://schemas.microsoft.com/office/drawing/2014/main" id="{F312CFB8-28D6-B418-5481-0EAA0347E9B2}"/>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899CD4B4-D735-84C0-7125-405666B75DA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669697F-F08D-2807-6CB1-AA955ECDA792}"/>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24757603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2A2B2A2-80A8-7F7D-0ABE-15AA918A151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s-ES"/>
          </a:p>
        </p:txBody>
      </p:sp>
      <p:sp>
        <p:nvSpPr>
          <p:cNvPr id="3" name="Marcador de texto vertical 2">
            <a:extLst>
              <a:ext uri="{FF2B5EF4-FFF2-40B4-BE49-F238E27FC236}">
                <a16:creationId xmlns:a16="http://schemas.microsoft.com/office/drawing/2014/main" id="{6C841F2D-EF94-DF69-B697-5D91FFCF974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Marcador de fecha 3">
            <a:extLst>
              <a:ext uri="{FF2B5EF4-FFF2-40B4-BE49-F238E27FC236}">
                <a16:creationId xmlns:a16="http://schemas.microsoft.com/office/drawing/2014/main" id="{CA8A5B03-2A00-14E0-0CB5-A642E9FEE085}"/>
              </a:ext>
            </a:extLst>
          </p:cNvPr>
          <p:cNvSpPr>
            <a:spLocks noGrp="1"/>
          </p:cNvSpPr>
          <p:nvPr>
            <p:ph type="dt" sz="half" idx="10"/>
          </p:nvPr>
        </p:nvSpPr>
        <p:spPr/>
        <p:txBody>
          <a:body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DE7D653A-D59F-5CB6-54C6-8107214417E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F4C5280-B17F-E12F-9253-F442C496F4AC}"/>
              </a:ext>
            </a:extLst>
          </p:cNvPr>
          <p:cNvSpPr>
            <a:spLocks noGrp="1"/>
          </p:cNvSpPr>
          <p:nvPr>
            <p:ph type="sldNum" sz="quarter" idx="12"/>
          </p:nvPr>
        </p:nvSpPr>
        <p:spPr/>
        <p:txBody>
          <a:bodyPr/>
          <a:lstStyle/>
          <a:p>
            <a:fld id="{657BE44F-0859-0E44-84A9-BEDBD63CB2FD}" type="slidenum">
              <a:rPr lang="es-ES" smtClean="0"/>
              <a:t>‹#›</a:t>
            </a:fld>
            <a:endParaRPr lang="es-ES"/>
          </a:p>
        </p:txBody>
      </p:sp>
    </p:spTree>
    <p:extLst>
      <p:ext uri="{BB962C8B-B14F-4D97-AF65-F5344CB8AC3E}">
        <p14:creationId xmlns:p14="http://schemas.microsoft.com/office/powerpoint/2010/main" val="3266262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3DABB-9F66-93FF-3597-B41E59E8B24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2CF003C-0CB1-B7A7-E2DB-C2257603A90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886E03-B403-CC77-4FCC-69A22A95A5DC}"/>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5" name="Footer Placeholder 4">
            <a:extLst>
              <a:ext uri="{FF2B5EF4-FFF2-40B4-BE49-F238E27FC236}">
                <a16:creationId xmlns:a16="http://schemas.microsoft.com/office/drawing/2014/main" id="{E388209C-1A08-B2A1-1122-72AAC17E9C1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B8A134-2974-FB25-38EA-8B5A6018C591}"/>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3005022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8DECE-4D92-87FC-49AD-E5B337DB27C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D73BB7A-A890-8CAB-579A-7E48F46F176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6F500E0-C4C1-EDF7-13A2-DC84DFFDC48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FDCDCC0-A84E-459F-A285-25ADCAE20CF8}"/>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6" name="Footer Placeholder 5">
            <a:extLst>
              <a:ext uri="{FF2B5EF4-FFF2-40B4-BE49-F238E27FC236}">
                <a16:creationId xmlns:a16="http://schemas.microsoft.com/office/drawing/2014/main" id="{2CE552E0-1395-37A3-71D2-E23A4178676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C18570B-FEE7-D141-67FE-173B74D03ABA}"/>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1126003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2BF29-E0B3-5680-611C-140BB074754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1B61997-3C6E-9A00-26F0-C6B46D719E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BCB6C56-E6E6-DE3B-524E-4CD13C30A92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22CCAB5-BA74-FC24-7711-F177D7FED1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DCF47D-AD8A-B67D-9486-C7668B023FC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45BAE87-8610-A106-73AF-5F12796A310D}"/>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8" name="Footer Placeholder 7">
            <a:extLst>
              <a:ext uri="{FF2B5EF4-FFF2-40B4-BE49-F238E27FC236}">
                <a16:creationId xmlns:a16="http://schemas.microsoft.com/office/drawing/2014/main" id="{8152489A-3C8A-04F9-2A4E-36834B2E7D6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B1693F8-98AC-DD3D-02E1-A31CEC228113}"/>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2709505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7C569-8ACF-C2ED-D0AE-53E1D813349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2964688-EB47-743C-AB11-3F70AC940131}"/>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4" name="Footer Placeholder 3">
            <a:extLst>
              <a:ext uri="{FF2B5EF4-FFF2-40B4-BE49-F238E27FC236}">
                <a16:creationId xmlns:a16="http://schemas.microsoft.com/office/drawing/2014/main" id="{2B3BFB15-EC5F-57E1-C4F5-8A2D96B5732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238E592-E1BB-351B-01EF-AB25F9E7D012}"/>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2673430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9B8578-6311-7D73-C490-AA29C48C4628}"/>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3" name="Footer Placeholder 2">
            <a:extLst>
              <a:ext uri="{FF2B5EF4-FFF2-40B4-BE49-F238E27FC236}">
                <a16:creationId xmlns:a16="http://schemas.microsoft.com/office/drawing/2014/main" id="{2CF83A31-7FE2-B7FA-450F-AAB8DD9FA2F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8C96950-62F5-4A63-9D87-4A97479C28C1}"/>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2682191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121A5-8B64-0B4A-8C88-12EDDE724E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4A2E173-EC8A-657E-1177-396501EFEA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EC10595-1454-1AC8-8B7F-4A68082585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F4B32C-FD86-388C-33CB-CCD17230552C}"/>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6" name="Footer Placeholder 5">
            <a:extLst>
              <a:ext uri="{FF2B5EF4-FFF2-40B4-BE49-F238E27FC236}">
                <a16:creationId xmlns:a16="http://schemas.microsoft.com/office/drawing/2014/main" id="{B768667A-A1ED-947B-B66A-E8FC9F11E4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B96E135-F2B8-9D73-8F63-0FE7869A4940}"/>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482078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147E6-82F6-E69B-4E68-9D20FEF156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7A6781D-113F-82A6-B5D7-BA9F114461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21F39E5-7335-C65A-1426-3C293BB3BC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8D07AA-1A19-FF23-3912-450B35ED5481}"/>
              </a:ext>
            </a:extLst>
          </p:cNvPr>
          <p:cNvSpPr>
            <a:spLocks noGrp="1"/>
          </p:cNvSpPr>
          <p:nvPr>
            <p:ph type="dt" sz="half" idx="10"/>
          </p:nvPr>
        </p:nvSpPr>
        <p:spPr/>
        <p:txBody>
          <a:bodyPr/>
          <a:lstStyle/>
          <a:p>
            <a:fld id="{0CE8DE3F-2AF8-428E-9220-5380013A66C3}" type="datetimeFigureOut">
              <a:rPr lang="en-GB" smtClean="0"/>
              <a:t>07/11/2025</a:t>
            </a:fld>
            <a:endParaRPr lang="en-GB"/>
          </a:p>
        </p:txBody>
      </p:sp>
      <p:sp>
        <p:nvSpPr>
          <p:cNvPr id="6" name="Footer Placeholder 5">
            <a:extLst>
              <a:ext uri="{FF2B5EF4-FFF2-40B4-BE49-F238E27FC236}">
                <a16:creationId xmlns:a16="http://schemas.microsoft.com/office/drawing/2014/main" id="{C168A9E1-F133-14C9-F1C4-C57BD7D2385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7AED525-54B6-04DD-268A-8C8BF335F1E8}"/>
              </a:ext>
            </a:extLst>
          </p:cNvPr>
          <p:cNvSpPr>
            <a:spLocks noGrp="1"/>
          </p:cNvSpPr>
          <p:nvPr>
            <p:ph type="sldNum" sz="quarter" idx="12"/>
          </p:nvPr>
        </p:nvSpPr>
        <p:spPr/>
        <p:txBody>
          <a:bodyPr/>
          <a:lstStyle/>
          <a:p>
            <a:fld id="{5B6A4958-4058-46DD-8549-C851BCE25AFC}" type="slidenum">
              <a:rPr lang="en-GB" smtClean="0"/>
              <a:t>‹#›</a:t>
            </a:fld>
            <a:endParaRPr lang="en-GB"/>
          </a:p>
        </p:txBody>
      </p:sp>
    </p:spTree>
    <p:extLst>
      <p:ext uri="{BB962C8B-B14F-4D97-AF65-F5344CB8AC3E}">
        <p14:creationId xmlns:p14="http://schemas.microsoft.com/office/powerpoint/2010/main" val="4041787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40D41E-1198-11DE-05F4-2FB609CAAF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5F9C920-E292-54F5-5640-A60B02CC98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4AC61C-5AE6-0CF2-7212-8D2031FF70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CE8DE3F-2AF8-428E-9220-5380013A66C3}" type="datetimeFigureOut">
              <a:rPr lang="en-GB" smtClean="0"/>
              <a:t>07/11/2025</a:t>
            </a:fld>
            <a:endParaRPr lang="en-GB"/>
          </a:p>
        </p:txBody>
      </p:sp>
      <p:sp>
        <p:nvSpPr>
          <p:cNvPr id="5" name="Footer Placeholder 4">
            <a:extLst>
              <a:ext uri="{FF2B5EF4-FFF2-40B4-BE49-F238E27FC236}">
                <a16:creationId xmlns:a16="http://schemas.microsoft.com/office/drawing/2014/main" id="{3C0F3428-A90C-0C9F-14B5-DE01F56918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CEA98EC4-4E92-8DEB-EE62-D60531D735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B6A4958-4058-46DD-8549-C851BCE25AFC}" type="slidenum">
              <a:rPr lang="en-GB" smtClean="0"/>
              <a:t>‹#›</a:t>
            </a:fld>
            <a:endParaRPr lang="en-GB"/>
          </a:p>
        </p:txBody>
      </p:sp>
    </p:spTree>
    <p:extLst>
      <p:ext uri="{BB962C8B-B14F-4D97-AF65-F5344CB8AC3E}">
        <p14:creationId xmlns:p14="http://schemas.microsoft.com/office/powerpoint/2010/main" val="2200710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C66B257-DA3D-7D72-0A2B-E62EC5005E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D5B2036-61E6-ED38-8E40-B84E2143E9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B805326-8C3E-ED3A-EAB1-2CC41A00D4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9817BE-09D1-0144-AB70-A4283BEAE099}" type="datetimeFigureOut">
              <a:rPr lang="es-ES" smtClean="0"/>
              <a:t>07/11/2025</a:t>
            </a:fld>
            <a:endParaRPr lang="es-ES"/>
          </a:p>
        </p:txBody>
      </p:sp>
      <p:sp>
        <p:nvSpPr>
          <p:cNvPr id="5" name="Marcador de pie de página 4">
            <a:extLst>
              <a:ext uri="{FF2B5EF4-FFF2-40B4-BE49-F238E27FC236}">
                <a16:creationId xmlns:a16="http://schemas.microsoft.com/office/drawing/2014/main" id="{31820842-ED9E-5374-9C81-23692BA7A8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5E48BAE8-4427-740F-3D7A-7052266786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7BE44F-0859-0E44-84A9-BEDBD63CB2FD}" type="slidenum">
              <a:rPr lang="es-ES" smtClean="0"/>
              <a:t>‹#›</a:t>
            </a:fld>
            <a:endParaRPr lang="es-ES"/>
          </a:p>
        </p:txBody>
      </p:sp>
    </p:spTree>
    <p:extLst>
      <p:ext uri="{BB962C8B-B14F-4D97-AF65-F5344CB8AC3E}">
        <p14:creationId xmlns:p14="http://schemas.microsoft.com/office/powerpoint/2010/main" val="184884995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C0A80F65-E53F-3DCF-39AF-EE66F544A30D}"/>
              </a:ext>
            </a:extLst>
          </p:cNvPr>
          <p:cNvSpPr>
            <a:spLocks noGrp="1"/>
          </p:cNvSpPr>
          <p:nvPr>
            <p:ph type="ctrTitle"/>
          </p:nvPr>
        </p:nvSpPr>
        <p:spPr>
          <a:xfrm>
            <a:off x="1524000" y="3818020"/>
            <a:ext cx="9144000" cy="1488657"/>
          </a:xfrm>
        </p:spPr>
        <p:txBody>
          <a:bodyPr>
            <a:noAutofit/>
          </a:bodyPr>
          <a:lstStyle/>
          <a:p>
            <a:r>
              <a:rPr lang="en-US" sz="3200" b="1">
                <a:solidFill>
                  <a:schemeClr val="bg1"/>
                </a:solidFill>
                <a:latin typeface="Roboto Flex Normal" panose="02000000000000000000" pitchFamily="2" charset="0"/>
                <a:ea typeface="Roboto Flex Normal" panose="02000000000000000000" pitchFamily="2" charset="0"/>
              </a:rPr>
              <a:t>SeaBluE – the Joint Bachelor’s Degree in Sustainable Blue Economy</a:t>
            </a:r>
            <a:br>
              <a:rPr lang="en-US" sz="3200" b="1">
                <a:solidFill>
                  <a:schemeClr val="bg1"/>
                </a:solidFill>
                <a:latin typeface="Roboto Flex Normal" panose="02000000000000000000" pitchFamily="2" charset="0"/>
                <a:ea typeface="Roboto Flex Normal" panose="02000000000000000000" pitchFamily="2" charset="0"/>
              </a:rPr>
            </a:br>
            <a:r>
              <a:rPr lang="es-ES" sz="3200" b="1">
                <a:solidFill>
                  <a:schemeClr val="bg1"/>
                </a:solidFill>
                <a:latin typeface="Roboto Flex Normal" panose="02000000000000000000" pitchFamily="2" charset="0"/>
                <a:ea typeface="Roboto Flex Normal" panose="02000000000000000000" pitchFamily="2" charset="0"/>
              </a:rPr>
              <a:t>  </a:t>
            </a:r>
            <a:br>
              <a:rPr lang="es-ES" sz="3200" b="1">
                <a:solidFill>
                  <a:schemeClr val="bg1"/>
                </a:solidFill>
                <a:latin typeface="Roboto Flex Normal" panose="02000000000000000000" pitchFamily="2" charset="0"/>
                <a:ea typeface="Roboto Flex Normal" panose="02000000000000000000" pitchFamily="2" charset="0"/>
              </a:rPr>
            </a:br>
            <a:r>
              <a:rPr lang="es-ES" sz="3200">
                <a:solidFill>
                  <a:schemeClr val="bg1"/>
                </a:solidFill>
                <a:latin typeface="Roboto Flex Normal" panose="02000000000000000000" pitchFamily="2" charset="0"/>
                <a:ea typeface="Roboto Flex Normal" panose="02000000000000000000" pitchFamily="2" charset="0"/>
              </a:rPr>
              <a:t>Soft and Academic Skills </a:t>
            </a:r>
            <a:endParaRPr lang="es-ES" sz="3200" dirty="0">
              <a:solidFill>
                <a:schemeClr val="bg1"/>
              </a:solidFill>
              <a:latin typeface="Roboto Flex Normal" panose="02000000000000000000" pitchFamily="2" charset="0"/>
              <a:ea typeface="Roboto Flex Normal" panose="02000000000000000000" pitchFamily="2" charset="0"/>
            </a:endParaRPr>
          </a:p>
        </p:txBody>
      </p:sp>
    </p:spTree>
    <p:extLst>
      <p:ext uri="{BB962C8B-B14F-4D97-AF65-F5344CB8AC3E}">
        <p14:creationId xmlns:p14="http://schemas.microsoft.com/office/powerpoint/2010/main" val="2351745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0" y="0"/>
            <a:ext cx="12192000" cy="6858000"/>
          </a:xfrm>
          <a:prstGeom prst="rect">
            <a:avLst/>
          </a:prstGeom>
          <a:solidFill>
            <a:srgbClr val="FFFFFF"/>
          </a:solidFill>
          <a:ln/>
        </p:spPr>
        <p:txBody>
          <a:bodyPr wrap="square" lIns="0" tIns="0" rIns="0" bIns="0" rtlCol="0" anchor="ctr"/>
          <a:lstStyle/>
          <a:p>
            <a:pPr marL="0" indent="0">
              <a:buNone/>
            </a:pPr>
            <a:endParaRPr lang="en-US" dirty="0"/>
          </a:p>
        </p:txBody>
      </p:sp>
      <p:sp>
        <p:nvSpPr>
          <p:cNvPr id="3" name="Text 1"/>
          <p:cNvSpPr/>
          <p:nvPr/>
        </p:nvSpPr>
        <p:spPr>
          <a:xfrm>
            <a:off x="783604" y="6508085"/>
            <a:ext cx="5760720" cy="182880"/>
          </a:xfrm>
          <a:prstGeom prst="rect">
            <a:avLst/>
          </a:prstGeom>
          <a:noFill/>
          <a:ln/>
        </p:spPr>
        <p:txBody>
          <a:bodyPr wrap="square" lIns="0" tIns="0" rIns="0" bIns="0" rtlCol="0" anchor="ctr"/>
          <a:lstStyle/>
          <a:p>
            <a:pPr marL="0" indent="0">
              <a:buNone/>
            </a:pPr>
            <a:endParaRPr lang="en-US" dirty="0"/>
          </a:p>
        </p:txBody>
      </p:sp>
      <p:sp>
        <p:nvSpPr>
          <p:cNvPr id="4" name="Text 2"/>
          <p:cNvSpPr/>
          <p:nvPr/>
        </p:nvSpPr>
        <p:spPr>
          <a:xfrm>
            <a:off x="502920" y="6508085"/>
            <a:ext cx="182880" cy="182880"/>
          </a:xfrm>
          <a:prstGeom prst="rect">
            <a:avLst/>
          </a:prstGeom>
          <a:noFill/>
          <a:ln/>
        </p:spPr>
        <p:txBody>
          <a:bodyPr wrap="square" lIns="0" tIns="0" rIns="0" bIns="0" rtlCol="0" anchor="ctr"/>
          <a:lstStyle/>
          <a:p>
            <a:pPr marL="0" indent="0" algn="l">
              <a:lnSpc>
                <a:spcPct val="90000"/>
              </a:lnSpc>
              <a:spcBef>
                <a:spcPts val="1000"/>
              </a:spcBef>
              <a:buNone/>
            </a:pPr>
            <a:r>
              <a:rPr lang="en-US" sz="800" dirty="0">
                <a:solidFill>
                  <a:srgbClr val="888888"/>
                </a:solidFill>
                <a:latin typeface="Lexend Regular" pitchFamily="34" charset="0"/>
                <a:ea typeface="Lexend Regular" pitchFamily="34" charset="-122"/>
                <a:cs typeface="Lexend Regular" pitchFamily="34" charset="-120"/>
              </a:rPr>
              <a:t>1</a:t>
            </a:r>
            <a:endParaRPr lang="en-US" sz="800" dirty="0"/>
          </a:p>
        </p:txBody>
      </p:sp>
      <p:sp>
        <p:nvSpPr>
          <p:cNvPr id="5" name="Text 3"/>
          <p:cNvSpPr/>
          <p:nvPr/>
        </p:nvSpPr>
        <p:spPr>
          <a:xfrm>
            <a:off x="7175974" y="725631"/>
            <a:ext cx="6675120" cy="6675120"/>
          </a:xfrm>
          <a:custGeom>
            <a:avLst/>
            <a:gdLst/>
            <a:ahLst/>
            <a:cxnLst/>
            <a:rect l="l" t="t" r="r" b="b"/>
            <a:pathLst>
              <a:path w="6675120" h="6675120">
                <a:moveTo>
                  <a:pt x="0" y="3337560"/>
                </a:moveTo>
                <a:cubicBezTo>
                  <a:pt x="0" y="1494292"/>
                  <a:pt x="1494292" y="0"/>
                  <a:pt x="3337560" y="0"/>
                </a:cubicBezTo>
                <a:cubicBezTo>
                  <a:pt x="5180828" y="0"/>
                  <a:pt x="6675120" y="1494292"/>
                  <a:pt x="6675120" y="3337560"/>
                </a:cubicBezTo>
                <a:cubicBezTo>
                  <a:pt x="6675120" y="5180828"/>
                  <a:pt x="5180828" y="6675120"/>
                  <a:pt x="3337560" y="6675120"/>
                </a:cubicBezTo>
                <a:cubicBezTo>
                  <a:pt x="1494292" y="6675120"/>
                  <a:pt x="0" y="5180828"/>
                  <a:pt x="0" y="3337560"/>
                </a:cubicBezTo>
              </a:path>
            </a:pathLst>
          </a:custGeom>
          <a:blipFill>
            <a:blip r:embed="rId3"/>
            <a:srcRect/>
            <a:stretch>
              <a:fillRect t="-25000" b="-25000"/>
            </a:stretch>
          </a:blipFill>
          <a:ln/>
        </p:spPr>
        <p:txBody>
          <a:bodyPr wrap="square" lIns="0" tIns="0" rIns="0" bIns="0" rtlCol="0" anchor="ctr"/>
          <a:lstStyle/>
          <a:p>
            <a:pPr marL="0" indent="0">
              <a:buNone/>
            </a:pPr>
            <a:endParaRPr lang="en-US" dirty="0"/>
          </a:p>
        </p:txBody>
      </p:sp>
      <p:sp>
        <p:nvSpPr>
          <p:cNvPr id="8" name="Text 6"/>
          <p:cNvSpPr/>
          <p:nvPr/>
        </p:nvSpPr>
        <p:spPr>
          <a:xfrm>
            <a:off x="612434" y="2007281"/>
            <a:ext cx="6035040" cy="3435164"/>
          </a:xfrm>
          <a:prstGeom prst="rect">
            <a:avLst/>
          </a:prstGeom>
          <a:noFill/>
          <a:ln/>
        </p:spPr>
        <p:txBody>
          <a:bodyPr wrap="square" lIns="0" tIns="0" rIns="0" bIns="0" rtlCol="0" anchor="b"/>
          <a:lstStyle/>
          <a:p>
            <a:pPr marL="0" indent="0" algn="l">
              <a:lnSpc>
                <a:spcPct val="100000"/>
              </a:lnSpc>
              <a:spcBef>
                <a:spcPts val="884"/>
              </a:spcBef>
              <a:buNone/>
            </a:pPr>
            <a:r>
              <a:rPr lang="en-US" sz="4773" dirty="0">
                <a:solidFill>
                  <a:srgbClr val="003860"/>
                </a:solidFill>
                <a:latin typeface="Lexend Deca Regular" pitchFamily="34" charset="0"/>
                <a:ea typeface="Lexend Deca Regular" pitchFamily="34" charset="-122"/>
                <a:cs typeface="Lexend Deca Regular" pitchFamily="34" charset="-120"/>
              </a:rPr>
              <a:t>Interpreting and </a:t>
            </a:r>
            <a:r>
              <a:rPr lang="en-US" sz="4773">
                <a:solidFill>
                  <a:srgbClr val="003860"/>
                </a:solidFill>
                <a:latin typeface="Lexend Deca Regular" pitchFamily="34" charset="0"/>
                <a:ea typeface="Lexend Deca Regular" pitchFamily="34" charset="-122"/>
                <a:cs typeface="Lexend Deca Regular" pitchFamily="34" charset="-120"/>
              </a:rPr>
              <a:t>Utilising Equations</a:t>
            </a:r>
            <a:endParaRPr lang="en-US" sz="4773" dirty="0"/>
          </a:p>
        </p:txBody>
      </p:sp>
      <p:sp>
        <p:nvSpPr>
          <p:cNvPr id="9" name="Text 7"/>
          <p:cNvSpPr/>
          <p:nvPr/>
        </p:nvSpPr>
        <p:spPr>
          <a:xfrm>
            <a:off x="606674" y="5572568"/>
            <a:ext cx="6035040" cy="731520"/>
          </a:xfrm>
          <a:prstGeom prst="rect">
            <a:avLst/>
          </a:prstGeom>
          <a:noFill/>
          <a:ln/>
        </p:spPr>
        <p:txBody>
          <a:bodyPr wrap="square" lIns="0" tIns="0" rIns="0" bIns="0" rtlCol="0" anchor="t"/>
          <a:lstStyle/>
          <a:p>
            <a:pPr marL="0" indent="0" algn="l">
              <a:lnSpc>
                <a:spcPct val="110000"/>
              </a:lnSpc>
              <a:spcBef>
                <a:spcPts val="1000"/>
              </a:spcBef>
              <a:buNone/>
            </a:pPr>
            <a:r>
              <a:rPr lang="en-US" sz="1600">
                <a:solidFill>
                  <a:srgbClr val="3B3838"/>
                </a:solidFill>
                <a:latin typeface="Lexend Regular" pitchFamily="34" charset="0"/>
                <a:ea typeface="Lexend Regular" pitchFamily="34" charset="-122"/>
                <a:cs typeface="Lexend Regular" pitchFamily="34" charset="-120"/>
              </a:rPr>
              <a:t>Hands-on experience</a:t>
            </a:r>
            <a:endParaRPr lang="en-US" sz="1600" dirty="0"/>
          </a:p>
        </p:txBody>
      </p:sp>
      <p:sp>
        <p:nvSpPr>
          <p:cNvPr id="12" name="Text 10"/>
          <p:cNvSpPr/>
          <p:nvPr/>
        </p:nvSpPr>
        <p:spPr>
          <a:xfrm>
            <a:off x="606674" y="172338"/>
            <a:ext cx="731520" cy="731520"/>
          </a:xfrm>
          <a:prstGeom prst="rect">
            <a:avLst/>
          </a:prstGeom>
          <a:noFill/>
          <a:ln/>
        </p:spPr>
        <p:txBody>
          <a:bodyPr wrap="square" lIns="0" tIns="0" rIns="0" bIns="0" rtlCol="0" anchor="ctr"/>
          <a:lstStyle/>
          <a:p>
            <a:pPr marL="0" indent="0">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BADC11-136F-3833-0463-F330DA39FB7F}"/>
              </a:ext>
            </a:extLst>
          </p:cNvPr>
          <p:cNvSpPr txBox="1"/>
          <p:nvPr/>
        </p:nvSpPr>
        <p:spPr>
          <a:xfrm>
            <a:off x="1171919" y="1068426"/>
            <a:ext cx="6446808" cy="6070893"/>
          </a:xfrm>
          <a:prstGeom prst="rect">
            <a:avLst/>
          </a:prstGeom>
          <a:noFill/>
        </p:spPr>
        <p:txBody>
          <a:bodyPr wrap="square">
            <a:spAutoFit/>
          </a:bodyPr>
          <a:lstStyle/>
          <a:p>
            <a:r>
              <a:rPr lang="en-US"/>
              <a:t>Consider the table of tide heights at the tide gauge in Faro for the month of January 2025 </a:t>
            </a:r>
            <a:r>
              <a:rPr lang="en-US" sz="1400" baseline="30000"/>
              <a:t>*</a:t>
            </a:r>
            <a:r>
              <a:rPr lang="en-US"/>
              <a:t>. </a:t>
            </a:r>
          </a:p>
          <a:p>
            <a:endParaRPr lang="en-US"/>
          </a:p>
          <a:p>
            <a:pPr marL="342900" indent="-342900">
              <a:buAutoNum type="arabicParenR"/>
            </a:pPr>
            <a:r>
              <a:rPr lang="en-US"/>
              <a:t>Plot the data in Excel between 0AM and 9AM. Which function do you think fits best the data? Fit a model to the data. </a:t>
            </a:r>
          </a:p>
          <a:p>
            <a:pPr marL="342900" indent="-342900">
              <a:buAutoNum type="arabicParenR"/>
            </a:pPr>
            <a:r>
              <a:rPr lang="en-US"/>
              <a:t>Write a paragraph in a new page in your Word document explaining the type of of function and what it indicates (i.e., how the tide height evolved in the analysed period, and what could be expected in the future). Include the figure in the text, add legend, and make the cross-reference.</a:t>
            </a:r>
          </a:p>
          <a:p>
            <a:endParaRPr lang="en-US"/>
          </a:p>
          <a:p>
            <a:r>
              <a:rPr lang="en-US"/>
              <a:t>2) Plot the entire time series. In this case, which function(s) would fit best the data? Repeat the analysis as above.</a:t>
            </a:r>
          </a:p>
          <a:p>
            <a:endParaRPr lang="en-US"/>
          </a:p>
          <a:p>
            <a:endParaRPr lang="en-US"/>
          </a:p>
          <a:p>
            <a:endParaRPr lang="en-US"/>
          </a:p>
          <a:p>
            <a:r>
              <a:rPr lang="en-US"/>
              <a:t>3) Insert the table in the text. Make sure the numbers are indicated with the correct number of significant figures. Add legend, and make the cross-reference in the text.</a:t>
            </a:r>
          </a:p>
          <a:p>
            <a:endParaRPr lang="en-GB"/>
          </a:p>
        </p:txBody>
      </p:sp>
      <p:graphicFrame>
        <p:nvGraphicFramePr>
          <p:cNvPr id="4" name="Table 3">
            <a:extLst>
              <a:ext uri="{FF2B5EF4-FFF2-40B4-BE49-F238E27FC236}">
                <a16:creationId xmlns:a16="http://schemas.microsoft.com/office/drawing/2014/main" id="{5FCC4869-3195-96A0-C9BE-93BABBA7890C}"/>
              </a:ext>
            </a:extLst>
          </p:cNvPr>
          <p:cNvGraphicFramePr>
            <a:graphicFrameLocks noGrp="1"/>
          </p:cNvGraphicFramePr>
          <p:nvPr>
            <p:extLst>
              <p:ext uri="{D42A27DB-BD31-4B8C-83A1-F6EECF244321}">
                <p14:modId xmlns:p14="http://schemas.microsoft.com/office/powerpoint/2010/main" val="1446199345"/>
              </p:ext>
            </p:extLst>
          </p:nvPr>
        </p:nvGraphicFramePr>
        <p:xfrm>
          <a:off x="8031422" y="1743449"/>
          <a:ext cx="2656280" cy="4296825"/>
        </p:xfrm>
        <a:graphic>
          <a:graphicData uri="http://schemas.openxmlformats.org/drawingml/2006/table">
            <a:tbl>
              <a:tblPr>
                <a:tableStyleId>{2D5ABB26-0587-4C30-8999-92F81FD0307C}</a:tableStyleId>
              </a:tblPr>
              <a:tblGrid>
                <a:gridCol w="1525389">
                  <a:extLst>
                    <a:ext uri="{9D8B030D-6E8A-4147-A177-3AD203B41FA5}">
                      <a16:colId xmlns:a16="http://schemas.microsoft.com/office/drawing/2014/main" val="4231778115"/>
                    </a:ext>
                  </a:extLst>
                </a:gridCol>
                <a:gridCol w="1130891">
                  <a:extLst>
                    <a:ext uri="{9D8B030D-6E8A-4147-A177-3AD203B41FA5}">
                      <a16:colId xmlns:a16="http://schemas.microsoft.com/office/drawing/2014/main" val="3321228056"/>
                    </a:ext>
                  </a:extLst>
                </a:gridCol>
              </a:tblGrid>
              <a:tr h="161290">
                <a:tc>
                  <a:txBody>
                    <a:bodyPr/>
                    <a:lstStyle/>
                    <a:p>
                      <a:pPr algn="l" fontAlgn="b">
                        <a:buNone/>
                      </a:pPr>
                      <a:r>
                        <a:rPr lang="en-GB" sz="1100" u="none" strike="noStrike">
                          <a:effectLst/>
                        </a:rPr>
                        <a:t>Hour</a:t>
                      </a:r>
                      <a:endParaRPr lang="en-GB" sz="1100" b="1" i="0" u="none" strike="noStrike">
                        <a:solidFill>
                          <a:srgbClr val="FFFFFF"/>
                        </a:solidFill>
                        <a:effectLst/>
                        <a:latin typeface="Arial" panose="020B0604020202020204" pitchFamily="34" charset="0"/>
                      </a:endParaRPr>
                    </a:p>
                  </a:txBody>
                  <a:tcPr marL="4233" marR="4233" marT="4233"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buNone/>
                      </a:pPr>
                      <a:r>
                        <a:rPr lang="en-US" sz="1100"/>
                        <a:t>Tide height </a:t>
                      </a:r>
                      <a:r>
                        <a:rPr lang="en-GB" sz="1100" u="none" strike="noStrike">
                          <a:effectLst/>
                        </a:rPr>
                        <a:t>(m) ZH</a:t>
                      </a:r>
                      <a:endParaRPr lang="en-GB" sz="1100" b="1" i="0" u="none" strike="noStrike">
                        <a:solidFill>
                          <a:srgbClr val="FFFFFF"/>
                        </a:solidFill>
                        <a:effectLst/>
                        <a:latin typeface="Arial" panose="020B0604020202020204" pitchFamily="34" charset="0"/>
                      </a:endParaRPr>
                    </a:p>
                  </a:txBody>
                  <a:tcPr marL="4233" marR="4233" marT="4233"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2566993"/>
                  </a:ext>
                </a:extLst>
              </a:tr>
              <a:tr h="161290">
                <a:tc>
                  <a:txBody>
                    <a:bodyPr/>
                    <a:lstStyle/>
                    <a:p>
                      <a:pPr algn="l" fontAlgn="b">
                        <a:buNone/>
                      </a:pPr>
                      <a:r>
                        <a:rPr lang="en-GB" sz="1100" u="none" strike="noStrike">
                          <a:effectLst/>
                        </a:rPr>
                        <a:t>0</a:t>
                      </a:r>
                      <a:endParaRPr lang="en-GB" sz="1100" b="0" i="0" u="none" strike="noStrike">
                        <a:solidFill>
                          <a:srgbClr val="000000"/>
                        </a:solidFill>
                        <a:effectLst/>
                        <a:latin typeface="Arial" panose="020B0604020202020204" pitchFamily="34" charset="0"/>
                      </a:endParaRPr>
                    </a:p>
                  </a:txBody>
                  <a:tcPr marL="4233" marR="4233" marT="4233" marB="0" anchor="b">
                    <a:lnT w="12700" cap="flat" cmpd="sng" algn="ctr">
                      <a:solidFill>
                        <a:schemeClr val="tx1"/>
                      </a:solidFill>
                      <a:prstDash val="solid"/>
                      <a:round/>
                      <a:headEnd type="none" w="med" len="med"/>
                      <a:tailEnd type="none" w="med" len="med"/>
                    </a:lnT>
                  </a:tcPr>
                </a:tc>
                <a:tc>
                  <a:txBody>
                    <a:bodyPr/>
                    <a:lstStyle/>
                    <a:p>
                      <a:pPr algn="r" fontAlgn="b">
                        <a:buNone/>
                      </a:pPr>
                      <a:r>
                        <a:rPr lang="en-GB" sz="1100" u="none" strike="noStrike">
                          <a:effectLst/>
                        </a:rPr>
                        <a:t>2.32</a:t>
                      </a:r>
                      <a:endParaRPr lang="en-GB" sz="1100" b="0" i="0" u="none" strike="noStrike">
                        <a:solidFill>
                          <a:srgbClr val="000000"/>
                        </a:solidFill>
                        <a:effectLst/>
                        <a:latin typeface="Arial" panose="020B0604020202020204" pitchFamily="34" charset="0"/>
                      </a:endParaRPr>
                    </a:p>
                  </a:txBody>
                  <a:tcPr marL="4233" marR="4233" marT="4233"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61496464"/>
                  </a:ext>
                </a:extLst>
              </a:tr>
              <a:tr h="161290">
                <a:tc>
                  <a:txBody>
                    <a:bodyPr/>
                    <a:lstStyle/>
                    <a:p>
                      <a:pPr algn="l" fontAlgn="b">
                        <a:buNone/>
                      </a:pPr>
                      <a:r>
                        <a:rPr lang="en-GB" sz="1100" u="none" strike="noStrike">
                          <a:effectLst/>
                        </a:rPr>
                        <a:t>1</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2.8700</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1700774725"/>
                  </a:ext>
                </a:extLst>
              </a:tr>
              <a:tr h="161290">
                <a:tc>
                  <a:txBody>
                    <a:bodyPr/>
                    <a:lstStyle/>
                    <a:p>
                      <a:pPr algn="l" fontAlgn="b">
                        <a:buNone/>
                      </a:pPr>
                      <a:r>
                        <a:rPr lang="en-GB" sz="1100" u="none" strike="noStrike">
                          <a:effectLst/>
                        </a:rPr>
                        <a:t>2</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3.3</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4260336216"/>
                  </a:ext>
                </a:extLst>
              </a:tr>
              <a:tr h="161290">
                <a:tc>
                  <a:txBody>
                    <a:bodyPr/>
                    <a:lstStyle/>
                    <a:p>
                      <a:pPr algn="l" fontAlgn="b">
                        <a:buNone/>
                      </a:pPr>
                      <a:r>
                        <a:rPr lang="en-GB" sz="1100" u="none" strike="noStrike">
                          <a:effectLst/>
                        </a:rPr>
                        <a:t>3</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3.518</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325425503"/>
                  </a:ext>
                </a:extLst>
              </a:tr>
              <a:tr h="161290">
                <a:tc>
                  <a:txBody>
                    <a:bodyPr/>
                    <a:lstStyle/>
                    <a:p>
                      <a:pPr algn="l" fontAlgn="b">
                        <a:buNone/>
                      </a:pPr>
                      <a:r>
                        <a:rPr lang="en-GB" sz="1100" u="none" strike="noStrike">
                          <a:effectLst/>
                        </a:rPr>
                        <a:t>4</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3.47</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3456426965"/>
                  </a:ext>
                </a:extLst>
              </a:tr>
              <a:tr h="161290">
                <a:tc>
                  <a:txBody>
                    <a:bodyPr/>
                    <a:lstStyle/>
                    <a:p>
                      <a:pPr algn="l" fontAlgn="b">
                        <a:buNone/>
                      </a:pPr>
                      <a:r>
                        <a:rPr lang="en-GB" sz="1100" u="none" strike="noStrike">
                          <a:effectLst/>
                        </a:rPr>
                        <a:t>5</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3.1</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2566324642"/>
                  </a:ext>
                </a:extLst>
              </a:tr>
              <a:tr h="161290">
                <a:tc>
                  <a:txBody>
                    <a:bodyPr/>
                    <a:lstStyle/>
                    <a:p>
                      <a:pPr algn="l" fontAlgn="b">
                        <a:buNone/>
                      </a:pPr>
                      <a:r>
                        <a:rPr lang="en-GB" sz="1100" u="none" strike="noStrike">
                          <a:effectLst/>
                        </a:rPr>
                        <a:t>6</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2.47</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3004548419"/>
                  </a:ext>
                </a:extLst>
              </a:tr>
              <a:tr h="161290">
                <a:tc>
                  <a:txBody>
                    <a:bodyPr/>
                    <a:lstStyle/>
                    <a:p>
                      <a:pPr algn="l" fontAlgn="b">
                        <a:buNone/>
                      </a:pPr>
                      <a:r>
                        <a:rPr lang="en-GB" sz="1100" u="none" strike="noStrike">
                          <a:effectLst/>
                        </a:rPr>
                        <a:t>7</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1.76</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2206613901"/>
                  </a:ext>
                </a:extLst>
              </a:tr>
              <a:tr h="161290">
                <a:tc>
                  <a:txBody>
                    <a:bodyPr/>
                    <a:lstStyle/>
                    <a:p>
                      <a:pPr algn="l" fontAlgn="b">
                        <a:buNone/>
                      </a:pPr>
                      <a:r>
                        <a:rPr lang="en-GB" sz="1100" u="none" strike="noStrike">
                          <a:effectLst/>
                        </a:rPr>
                        <a:t>8</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1.19</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1582588259"/>
                  </a:ext>
                </a:extLst>
              </a:tr>
              <a:tr h="161290">
                <a:tc>
                  <a:txBody>
                    <a:bodyPr/>
                    <a:lstStyle/>
                    <a:p>
                      <a:pPr algn="l" fontAlgn="b">
                        <a:buNone/>
                      </a:pPr>
                      <a:r>
                        <a:rPr lang="en-GB" sz="1100" u="none" strike="noStrike">
                          <a:effectLst/>
                        </a:rPr>
                        <a:t>9</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0.92</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3949331043"/>
                  </a:ext>
                </a:extLst>
              </a:tr>
              <a:tr h="161290">
                <a:tc>
                  <a:txBody>
                    <a:bodyPr/>
                    <a:lstStyle/>
                    <a:p>
                      <a:pPr algn="l" fontAlgn="b">
                        <a:buNone/>
                      </a:pPr>
                      <a:r>
                        <a:rPr lang="en-GB" sz="1100" u="none" strike="noStrike">
                          <a:effectLst/>
                        </a:rPr>
                        <a:t>10</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1</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924862330"/>
                  </a:ext>
                </a:extLst>
              </a:tr>
              <a:tr h="161290">
                <a:tc>
                  <a:txBody>
                    <a:bodyPr/>
                    <a:lstStyle/>
                    <a:p>
                      <a:pPr algn="l" fontAlgn="b">
                        <a:buNone/>
                      </a:pPr>
                      <a:r>
                        <a:rPr lang="en-GB" sz="1100" u="none" strike="noStrike">
                          <a:effectLst/>
                        </a:rPr>
                        <a:t>11</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1.36</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1205582916"/>
                  </a:ext>
                </a:extLst>
              </a:tr>
              <a:tr h="161290">
                <a:tc>
                  <a:txBody>
                    <a:bodyPr/>
                    <a:lstStyle/>
                    <a:p>
                      <a:pPr algn="l" fontAlgn="b">
                        <a:buNone/>
                      </a:pPr>
                      <a:r>
                        <a:rPr lang="en-GB" sz="1100" u="none" strike="noStrike">
                          <a:effectLst/>
                        </a:rPr>
                        <a:t>12</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1.87</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4130906040"/>
                  </a:ext>
                </a:extLst>
              </a:tr>
              <a:tr h="161290">
                <a:tc>
                  <a:txBody>
                    <a:bodyPr/>
                    <a:lstStyle/>
                    <a:p>
                      <a:pPr algn="l" fontAlgn="b">
                        <a:buNone/>
                      </a:pPr>
                      <a:r>
                        <a:rPr lang="en-GB" sz="1100" u="none" strike="noStrike">
                          <a:effectLst/>
                        </a:rPr>
                        <a:t>13</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2.41</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2937430562"/>
                  </a:ext>
                </a:extLst>
              </a:tr>
              <a:tr h="161290">
                <a:tc>
                  <a:txBody>
                    <a:bodyPr/>
                    <a:lstStyle/>
                    <a:p>
                      <a:pPr algn="l" fontAlgn="b">
                        <a:buNone/>
                      </a:pPr>
                      <a:r>
                        <a:rPr lang="en-GB" sz="1100" u="none" strike="noStrike">
                          <a:effectLst/>
                        </a:rPr>
                        <a:t>14</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2.871</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3478464686"/>
                  </a:ext>
                </a:extLst>
              </a:tr>
              <a:tr h="161290">
                <a:tc>
                  <a:txBody>
                    <a:bodyPr/>
                    <a:lstStyle/>
                    <a:p>
                      <a:pPr algn="l" fontAlgn="b">
                        <a:buNone/>
                      </a:pPr>
                      <a:r>
                        <a:rPr lang="en-GB" sz="1100" u="none" strike="noStrike">
                          <a:effectLst/>
                        </a:rPr>
                        <a:t>15</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3.18</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1442090315"/>
                  </a:ext>
                </a:extLst>
              </a:tr>
              <a:tr h="161290">
                <a:tc>
                  <a:txBody>
                    <a:bodyPr/>
                    <a:lstStyle/>
                    <a:p>
                      <a:pPr algn="l" fontAlgn="b">
                        <a:buNone/>
                      </a:pPr>
                      <a:r>
                        <a:rPr lang="en-GB" sz="1100" u="none" strike="noStrike">
                          <a:effectLst/>
                        </a:rPr>
                        <a:t>16</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3.24</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57612209"/>
                  </a:ext>
                </a:extLst>
              </a:tr>
              <a:tr h="161290">
                <a:tc>
                  <a:txBody>
                    <a:bodyPr/>
                    <a:lstStyle/>
                    <a:p>
                      <a:pPr algn="l" fontAlgn="b">
                        <a:buNone/>
                      </a:pPr>
                      <a:r>
                        <a:rPr lang="en-GB" sz="1100" u="none" strike="noStrike">
                          <a:effectLst/>
                        </a:rPr>
                        <a:t>17</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3.01</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1596695238"/>
                  </a:ext>
                </a:extLst>
              </a:tr>
              <a:tr h="161290">
                <a:tc>
                  <a:txBody>
                    <a:bodyPr/>
                    <a:lstStyle/>
                    <a:p>
                      <a:pPr algn="l" fontAlgn="b">
                        <a:buNone/>
                      </a:pPr>
                      <a:r>
                        <a:rPr lang="en-GB" sz="1100" u="none" strike="noStrike">
                          <a:effectLst/>
                        </a:rPr>
                        <a:t>18</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2.5</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3187993051"/>
                  </a:ext>
                </a:extLst>
              </a:tr>
              <a:tr h="161290">
                <a:tc>
                  <a:txBody>
                    <a:bodyPr/>
                    <a:lstStyle/>
                    <a:p>
                      <a:pPr algn="l" fontAlgn="b">
                        <a:buNone/>
                      </a:pPr>
                      <a:r>
                        <a:rPr lang="en-GB" sz="1100" u="none" strike="noStrike">
                          <a:effectLst/>
                        </a:rPr>
                        <a:t>19</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1.850</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2632317499"/>
                  </a:ext>
                </a:extLst>
              </a:tr>
              <a:tr h="161290">
                <a:tc>
                  <a:txBody>
                    <a:bodyPr/>
                    <a:lstStyle/>
                    <a:p>
                      <a:pPr algn="l" fontAlgn="b">
                        <a:buNone/>
                      </a:pPr>
                      <a:r>
                        <a:rPr lang="en-GB" sz="1100" u="none" strike="noStrike">
                          <a:effectLst/>
                        </a:rPr>
                        <a:t>20</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1.28</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3389230291"/>
                  </a:ext>
                </a:extLst>
              </a:tr>
              <a:tr h="161290">
                <a:tc>
                  <a:txBody>
                    <a:bodyPr/>
                    <a:lstStyle/>
                    <a:p>
                      <a:pPr algn="l" fontAlgn="b">
                        <a:buNone/>
                      </a:pPr>
                      <a:r>
                        <a:rPr lang="en-GB" sz="1100" u="none" strike="noStrike">
                          <a:effectLst/>
                        </a:rPr>
                        <a:t>21</a:t>
                      </a:r>
                      <a:endParaRPr lang="en-GB" sz="1100" b="0" i="0" u="none" strike="noStrike">
                        <a:solidFill>
                          <a:srgbClr val="000000"/>
                        </a:solidFill>
                        <a:effectLst/>
                        <a:latin typeface="Arial" panose="020B0604020202020204" pitchFamily="34" charset="0"/>
                      </a:endParaRPr>
                    </a:p>
                  </a:txBody>
                  <a:tcPr marL="4233" marR="4233" marT="4233" marB="0" anchor="b"/>
                </a:tc>
                <a:tc>
                  <a:txBody>
                    <a:bodyPr/>
                    <a:lstStyle/>
                    <a:p>
                      <a:pPr algn="r" fontAlgn="b">
                        <a:buNone/>
                      </a:pPr>
                      <a:r>
                        <a:rPr lang="en-GB" sz="1100" u="none" strike="noStrike">
                          <a:effectLst/>
                        </a:rPr>
                        <a:t>0.97</a:t>
                      </a:r>
                      <a:endParaRPr lang="en-GB" sz="1100" b="0" i="0" u="none" strike="noStrike">
                        <a:solidFill>
                          <a:srgbClr val="000000"/>
                        </a:solidFill>
                        <a:effectLst/>
                        <a:latin typeface="Arial" panose="020B0604020202020204" pitchFamily="34" charset="0"/>
                      </a:endParaRPr>
                    </a:p>
                  </a:txBody>
                  <a:tcPr marL="4233" marR="4233" marT="4233" marB="0" anchor="b"/>
                </a:tc>
                <a:extLst>
                  <a:ext uri="{0D108BD9-81ED-4DB2-BD59-A6C34878D82A}">
                    <a16:rowId xmlns:a16="http://schemas.microsoft.com/office/drawing/2014/main" val="3597603175"/>
                  </a:ext>
                </a:extLst>
              </a:tr>
              <a:tr h="161290">
                <a:tc>
                  <a:txBody>
                    <a:bodyPr/>
                    <a:lstStyle/>
                    <a:p>
                      <a:pPr algn="l" fontAlgn="b">
                        <a:buNone/>
                      </a:pPr>
                      <a:r>
                        <a:rPr lang="en-GB" sz="1100" u="none" strike="noStrike">
                          <a:effectLst/>
                        </a:rPr>
                        <a:t>22</a:t>
                      </a:r>
                      <a:endParaRPr lang="en-GB" sz="1100" b="0" i="0" u="none" strike="noStrike">
                        <a:solidFill>
                          <a:srgbClr val="000000"/>
                        </a:solidFill>
                        <a:effectLst/>
                        <a:latin typeface="Arial" panose="020B0604020202020204" pitchFamily="34" charset="0"/>
                      </a:endParaRPr>
                    </a:p>
                  </a:txBody>
                  <a:tcPr marL="4233" marR="4233" marT="4233" marB="0" anchor="b">
                    <a:lnB w="12700" cap="flat" cmpd="sng" algn="ctr">
                      <a:noFill/>
                      <a:prstDash val="solid"/>
                      <a:round/>
                      <a:headEnd type="none" w="med" len="med"/>
                      <a:tailEnd type="none" w="med" len="med"/>
                    </a:lnB>
                  </a:tcPr>
                </a:tc>
                <a:tc>
                  <a:txBody>
                    <a:bodyPr/>
                    <a:lstStyle/>
                    <a:p>
                      <a:pPr algn="r" fontAlgn="b">
                        <a:buNone/>
                      </a:pPr>
                      <a:r>
                        <a:rPr lang="en-GB" sz="1100" u="none" strike="noStrike">
                          <a:effectLst/>
                        </a:rPr>
                        <a:t>1.020</a:t>
                      </a:r>
                      <a:endParaRPr lang="en-GB" sz="1100" b="0" i="0" u="none" strike="noStrike">
                        <a:solidFill>
                          <a:srgbClr val="000000"/>
                        </a:solidFill>
                        <a:effectLst/>
                        <a:latin typeface="Arial" panose="020B0604020202020204" pitchFamily="34" charset="0"/>
                      </a:endParaRPr>
                    </a:p>
                  </a:txBody>
                  <a:tcPr marL="4233" marR="4233" marT="4233" marB="0" anchor="b">
                    <a:lnB w="12700" cap="flat" cmpd="sng" algn="ctr">
                      <a:noFill/>
                      <a:prstDash val="solid"/>
                      <a:round/>
                      <a:headEnd type="none" w="med" len="med"/>
                      <a:tailEnd type="none" w="med" len="med"/>
                    </a:lnB>
                  </a:tcPr>
                </a:tc>
                <a:extLst>
                  <a:ext uri="{0D108BD9-81ED-4DB2-BD59-A6C34878D82A}">
                    <a16:rowId xmlns:a16="http://schemas.microsoft.com/office/drawing/2014/main" val="2530610231"/>
                  </a:ext>
                </a:extLst>
              </a:tr>
              <a:tr h="161290">
                <a:tc>
                  <a:txBody>
                    <a:bodyPr/>
                    <a:lstStyle/>
                    <a:p>
                      <a:pPr algn="l" fontAlgn="b">
                        <a:buNone/>
                      </a:pPr>
                      <a:r>
                        <a:rPr lang="en-GB" sz="1100" u="none" strike="noStrike">
                          <a:effectLst/>
                        </a:rPr>
                        <a:t>23</a:t>
                      </a:r>
                      <a:endParaRPr lang="en-GB" sz="1100" b="0" i="0" u="none" strike="noStrike">
                        <a:solidFill>
                          <a:srgbClr val="000000"/>
                        </a:solidFill>
                        <a:effectLst/>
                        <a:latin typeface="Arial" panose="020B0604020202020204" pitchFamily="34" charset="0"/>
                      </a:endParaRPr>
                    </a:p>
                  </a:txBody>
                  <a:tcPr marL="4233" marR="4233" marT="4233" marB="0" anchor="b">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buNone/>
                      </a:pPr>
                      <a:r>
                        <a:rPr lang="en-GB" sz="1100" u="none" strike="noStrike">
                          <a:effectLst/>
                        </a:rPr>
                        <a:t>1.38</a:t>
                      </a:r>
                      <a:endParaRPr lang="en-GB" sz="1100" b="0" i="0" u="none" strike="noStrike">
                        <a:solidFill>
                          <a:srgbClr val="000000"/>
                        </a:solidFill>
                        <a:effectLst/>
                        <a:latin typeface="Arial" panose="020B0604020202020204" pitchFamily="34" charset="0"/>
                      </a:endParaRPr>
                    </a:p>
                  </a:txBody>
                  <a:tcPr marL="4233" marR="4233" marT="4233" marB="0" anchor="b">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0092676"/>
                  </a:ext>
                </a:extLst>
              </a:tr>
            </a:tbl>
          </a:graphicData>
        </a:graphic>
      </p:graphicFrame>
      <p:sp>
        <p:nvSpPr>
          <p:cNvPr id="7" name="TextBox 6">
            <a:extLst>
              <a:ext uri="{FF2B5EF4-FFF2-40B4-BE49-F238E27FC236}">
                <a16:creationId xmlns:a16="http://schemas.microsoft.com/office/drawing/2014/main" id="{37B2021E-8581-781F-4DF5-D5460512F33E}"/>
              </a:ext>
            </a:extLst>
          </p:cNvPr>
          <p:cNvSpPr txBox="1"/>
          <p:nvPr/>
        </p:nvSpPr>
        <p:spPr>
          <a:xfrm>
            <a:off x="7951455" y="1041978"/>
            <a:ext cx="2816214" cy="523220"/>
          </a:xfrm>
          <a:prstGeom prst="rect">
            <a:avLst/>
          </a:prstGeom>
          <a:noFill/>
        </p:spPr>
        <p:txBody>
          <a:bodyPr wrap="square">
            <a:spAutoFit/>
          </a:bodyPr>
          <a:lstStyle/>
          <a:p>
            <a:r>
              <a:rPr lang="en-US" sz="1400"/>
              <a:t>Table 1. Tide height at the Faro tide gauge: January 2025</a:t>
            </a:r>
            <a:endParaRPr lang="en-GB" sz="1400"/>
          </a:p>
        </p:txBody>
      </p:sp>
      <p:sp>
        <p:nvSpPr>
          <p:cNvPr id="8" name="Oval 7">
            <a:extLst>
              <a:ext uri="{FF2B5EF4-FFF2-40B4-BE49-F238E27FC236}">
                <a16:creationId xmlns:a16="http://schemas.microsoft.com/office/drawing/2014/main" id="{9D3C9533-F7A5-9918-399D-C1241259D812}"/>
              </a:ext>
            </a:extLst>
          </p:cNvPr>
          <p:cNvSpPr/>
          <p:nvPr/>
        </p:nvSpPr>
        <p:spPr>
          <a:xfrm>
            <a:off x="369821" y="1941796"/>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9" name="Oval 8">
            <a:extLst>
              <a:ext uri="{FF2B5EF4-FFF2-40B4-BE49-F238E27FC236}">
                <a16:creationId xmlns:a16="http://schemas.microsoft.com/office/drawing/2014/main" id="{3EE0DF57-5058-C02C-A986-D1C95480AECF}"/>
              </a:ext>
            </a:extLst>
          </p:cNvPr>
          <p:cNvSpPr/>
          <p:nvPr/>
        </p:nvSpPr>
        <p:spPr>
          <a:xfrm>
            <a:off x="369821" y="2764060"/>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10" name="Oval 9">
            <a:extLst>
              <a:ext uri="{FF2B5EF4-FFF2-40B4-BE49-F238E27FC236}">
                <a16:creationId xmlns:a16="http://schemas.microsoft.com/office/drawing/2014/main" id="{387723E3-8197-EE2F-19FD-13CF3CE6D70B}"/>
              </a:ext>
            </a:extLst>
          </p:cNvPr>
          <p:cNvSpPr/>
          <p:nvPr/>
        </p:nvSpPr>
        <p:spPr>
          <a:xfrm>
            <a:off x="369821" y="4425975"/>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11" name="Oval 10">
            <a:extLst>
              <a:ext uri="{FF2B5EF4-FFF2-40B4-BE49-F238E27FC236}">
                <a16:creationId xmlns:a16="http://schemas.microsoft.com/office/drawing/2014/main" id="{DD61325F-0B1C-719E-71B2-11997E8FAEA5}"/>
              </a:ext>
            </a:extLst>
          </p:cNvPr>
          <p:cNvSpPr/>
          <p:nvPr/>
        </p:nvSpPr>
        <p:spPr>
          <a:xfrm>
            <a:off x="369821" y="4941700"/>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12" name="Oval 11">
            <a:extLst>
              <a:ext uri="{FF2B5EF4-FFF2-40B4-BE49-F238E27FC236}">
                <a16:creationId xmlns:a16="http://schemas.microsoft.com/office/drawing/2014/main" id="{7E2531AC-A2B3-46FB-946B-34F0ABE2106E}"/>
              </a:ext>
            </a:extLst>
          </p:cNvPr>
          <p:cNvSpPr/>
          <p:nvPr/>
        </p:nvSpPr>
        <p:spPr>
          <a:xfrm>
            <a:off x="369821" y="5739048"/>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2</a:t>
            </a:r>
            <a:endParaRPr lang="en-GB">
              <a:solidFill>
                <a:schemeClr val="tx1"/>
              </a:solidFill>
            </a:endParaRPr>
          </a:p>
        </p:txBody>
      </p:sp>
      <p:sp>
        <p:nvSpPr>
          <p:cNvPr id="14" name="TextBox 13">
            <a:extLst>
              <a:ext uri="{FF2B5EF4-FFF2-40B4-BE49-F238E27FC236}">
                <a16:creationId xmlns:a16="http://schemas.microsoft.com/office/drawing/2014/main" id="{8B1AAB61-74A8-3075-61BC-A22C83ED2017}"/>
              </a:ext>
            </a:extLst>
          </p:cNvPr>
          <p:cNvSpPr txBox="1"/>
          <p:nvPr/>
        </p:nvSpPr>
        <p:spPr>
          <a:xfrm>
            <a:off x="7951455" y="6040274"/>
            <a:ext cx="2344236" cy="738664"/>
          </a:xfrm>
          <a:prstGeom prst="rect">
            <a:avLst/>
          </a:prstGeom>
          <a:noFill/>
        </p:spPr>
        <p:txBody>
          <a:bodyPr wrap="square">
            <a:spAutoFit/>
          </a:bodyPr>
          <a:lstStyle/>
          <a:p>
            <a:r>
              <a:rPr lang="en-GB" sz="1050"/>
              <a:t>*: Data obtained here: https://webpages.ciencias.ulisboa.pt/~cmantunes/hidrografia/hidro_mares.html</a:t>
            </a:r>
          </a:p>
        </p:txBody>
      </p:sp>
      <p:sp>
        <p:nvSpPr>
          <p:cNvPr id="3" name="TextBox 2">
            <a:extLst>
              <a:ext uri="{FF2B5EF4-FFF2-40B4-BE49-F238E27FC236}">
                <a16:creationId xmlns:a16="http://schemas.microsoft.com/office/drawing/2014/main" id="{2D4C64C4-1AC2-35D4-80C5-6260054F1090}"/>
              </a:ext>
            </a:extLst>
          </p:cNvPr>
          <p:cNvSpPr txBox="1"/>
          <p:nvPr/>
        </p:nvSpPr>
        <p:spPr>
          <a:xfrm>
            <a:off x="1171919" y="585446"/>
            <a:ext cx="6096578" cy="369332"/>
          </a:xfrm>
          <a:prstGeom prst="rect">
            <a:avLst/>
          </a:prstGeom>
          <a:noFill/>
        </p:spPr>
        <p:txBody>
          <a:bodyPr wrap="square">
            <a:spAutoFit/>
          </a:bodyPr>
          <a:lstStyle/>
          <a:p>
            <a:r>
              <a:rPr lang="en-US" b="1"/>
              <a:t>6. Tide heights in Faro</a:t>
            </a:r>
            <a:endParaRPr lang="en-GB" b="1"/>
          </a:p>
        </p:txBody>
      </p:sp>
    </p:spTree>
    <p:extLst>
      <p:ext uri="{BB962C8B-B14F-4D97-AF65-F5344CB8AC3E}">
        <p14:creationId xmlns:p14="http://schemas.microsoft.com/office/powerpoint/2010/main" val="3936223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A12348-E468-34A8-DD94-B2461E5B21F7}"/>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42E070E1-C313-56F6-EA03-D583A34BE925}"/>
              </a:ext>
            </a:extLst>
          </p:cNvPr>
          <p:cNvSpPr txBox="1"/>
          <p:nvPr/>
        </p:nvSpPr>
        <p:spPr>
          <a:xfrm>
            <a:off x="1167397" y="1642099"/>
            <a:ext cx="7375116" cy="1754326"/>
          </a:xfrm>
          <a:prstGeom prst="rect">
            <a:avLst/>
          </a:prstGeom>
          <a:noFill/>
        </p:spPr>
        <p:txBody>
          <a:bodyPr wrap="square">
            <a:spAutoFit/>
          </a:bodyPr>
          <a:lstStyle/>
          <a:p>
            <a:r>
              <a:rPr lang="pt-PT"/>
              <a:t>1) Using the same data, fit equations to the data plotted in Excel.</a:t>
            </a:r>
          </a:p>
          <a:p>
            <a:endParaRPr lang="pt-PT"/>
          </a:p>
          <a:p>
            <a:endParaRPr lang="pt-PT"/>
          </a:p>
          <a:p>
            <a:endParaRPr lang="pt-PT"/>
          </a:p>
          <a:p>
            <a:r>
              <a:rPr lang="pt-PT"/>
              <a:t>2) Add the equations to the Word text make the cross-reference to them in the text.</a:t>
            </a:r>
            <a:endParaRPr lang="en-GB"/>
          </a:p>
        </p:txBody>
      </p:sp>
      <p:sp>
        <p:nvSpPr>
          <p:cNvPr id="8" name="Oval 7">
            <a:extLst>
              <a:ext uri="{FF2B5EF4-FFF2-40B4-BE49-F238E27FC236}">
                <a16:creationId xmlns:a16="http://schemas.microsoft.com/office/drawing/2014/main" id="{7A5387C1-5D93-FB09-8DE4-F1B85345ACD4}"/>
              </a:ext>
            </a:extLst>
          </p:cNvPr>
          <p:cNvSpPr/>
          <p:nvPr/>
        </p:nvSpPr>
        <p:spPr>
          <a:xfrm>
            <a:off x="439357" y="1703636"/>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9" name="Oval 8">
            <a:extLst>
              <a:ext uri="{FF2B5EF4-FFF2-40B4-BE49-F238E27FC236}">
                <a16:creationId xmlns:a16="http://schemas.microsoft.com/office/drawing/2014/main" id="{F54B9D7E-8BD3-0BF7-D068-E51B36880928}"/>
              </a:ext>
            </a:extLst>
          </p:cNvPr>
          <p:cNvSpPr/>
          <p:nvPr/>
        </p:nvSpPr>
        <p:spPr>
          <a:xfrm>
            <a:off x="439357" y="2806941"/>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Tree>
    <p:extLst>
      <p:ext uri="{BB962C8B-B14F-4D97-AF65-F5344CB8AC3E}">
        <p14:creationId xmlns:p14="http://schemas.microsoft.com/office/powerpoint/2010/main" val="3597087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E30144-D252-259B-3759-9A09082CEAC9}"/>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524026F9-BA89-1377-1BBF-53DEF032FC07}"/>
              </a:ext>
            </a:extLst>
          </p:cNvPr>
          <p:cNvSpPr txBox="1"/>
          <p:nvPr/>
        </p:nvSpPr>
        <p:spPr>
          <a:xfrm>
            <a:off x="1167397" y="1642099"/>
            <a:ext cx="7375116" cy="4524315"/>
          </a:xfrm>
          <a:prstGeom prst="rect">
            <a:avLst/>
          </a:prstGeom>
          <a:noFill/>
        </p:spPr>
        <p:txBody>
          <a:bodyPr wrap="square">
            <a:spAutoFit/>
          </a:bodyPr>
          <a:lstStyle/>
          <a:p>
            <a:pPr marL="342900" indent="-342900">
              <a:buAutoNum type="arabicParenR"/>
            </a:pPr>
            <a:r>
              <a:rPr lang="pt-PT"/>
              <a:t>Compute in Excel the trajectory of an arpoon launched from a ship until it reaches the water. Use the following equation for projectiles:</a:t>
            </a:r>
          </a:p>
          <a:p>
            <a:pPr marL="342900" indent="-342900">
              <a:buAutoNum type="arabicParenR"/>
            </a:pPr>
            <a:endParaRPr lang="pt-PT"/>
          </a:p>
          <a:p>
            <a:pPr marL="342900" indent="-342900">
              <a:buAutoNum type="arabicParenR"/>
            </a:pPr>
            <a:endParaRPr lang="pt-PT"/>
          </a:p>
          <a:p>
            <a:endParaRPr lang="pt-PT"/>
          </a:p>
          <a:p>
            <a:endParaRPr lang="pt-PT"/>
          </a:p>
          <a:p>
            <a:r>
              <a:rPr lang="pt-PT" i="1"/>
              <a:t>t</a:t>
            </a:r>
            <a:r>
              <a:rPr lang="pt-PT"/>
              <a:t> is time (s), </a:t>
            </a:r>
            <a:r>
              <a:rPr lang="pt-PT" i="1"/>
              <a:t>y</a:t>
            </a:r>
            <a:r>
              <a:rPr lang="pt-PT" i="1" baseline="-25000"/>
              <a:t>0</a:t>
            </a:r>
            <a:r>
              <a:rPr lang="pt-PT"/>
              <a:t> is the vertical distance between sea level and the top of the canon (m), </a:t>
            </a:r>
            <a:r>
              <a:rPr lang="pt-PT" i="1"/>
              <a:t>v</a:t>
            </a:r>
            <a:r>
              <a:rPr lang="pt-PT" i="1" baseline="-25000"/>
              <a:t>0</a:t>
            </a:r>
            <a:r>
              <a:rPr lang="pt-PT"/>
              <a:t> is the initial velocity of the arpoon (m/s), </a:t>
            </a:r>
            <a:r>
              <a:rPr lang="pt-PT" i="1">
                <a:sym typeface="Symbol" panose="05050102010706020507" pitchFamily="18" charset="2"/>
              </a:rPr>
              <a:t></a:t>
            </a:r>
            <a:r>
              <a:rPr lang="pt-PT">
                <a:sym typeface="Symbol" panose="05050102010706020507" pitchFamily="18" charset="2"/>
              </a:rPr>
              <a:t>  is the angle between the barrel of the canon and the horizontal, in degrees (negative value), and </a:t>
            </a:r>
            <a:r>
              <a:rPr lang="pt-PT" i="1">
                <a:sym typeface="Symbol" panose="05050102010706020507" pitchFamily="18" charset="2"/>
              </a:rPr>
              <a:t>g</a:t>
            </a:r>
            <a:r>
              <a:rPr lang="pt-PT">
                <a:sym typeface="Symbol" panose="05050102010706020507" pitchFamily="18" charset="2"/>
              </a:rPr>
              <a:t> is gravitational acceleration (m/s²).</a:t>
            </a:r>
          </a:p>
          <a:p>
            <a:endParaRPr lang="pt-PT">
              <a:sym typeface="Symbol" panose="05050102010706020507" pitchFamily="18" charset="2"/>
            </a:endParaRPr>
          </a:p>
          <a:p>
            <a:r>
              <a:rPr lang="pt-PT">
                <a:sym typeface="Symbol" panose="05050102010706020507" pitchFamily="18" charset="2"/>
              </a:rPr>
              <a:t>Consider:</a:t>
            </a:r>
          </a:p>
          <a:p>
            <a:r>
              <a:rPr lang="pt-PT" i="1">
                <a:sym typeface="Symbol" panose="05050102010706020507" pitchFamily="18" charset="2"/>
              </a:rPr>
              <a:t>y</a:t>
            </a:r>
            <a:r>
              <a:rPr lang="pt-PT" i="1" baseline="-25000">
                <a:sym typeface="Symbol" panose="05050102010706020507" pitchFamily="18" charset="2"/>
              </a:rPr>
              <a:t>0</a:t>
            </a:r>
            <a:r>
              <a:rPr lang="pt-PT">
                <a:sym typeface="Symbol" panose="05050102010706020507" pitchFamily="18" charset="2"/>
              </a:rPr>
              <a:t>= 10 m; </a:t>
            </a:r>
          </a:p>
          <a:p>
            <a:r>
              <a:rPr lang="pt-PT" i="1">
                <a:sym typeface="Symbol" panose="05050102010706020507" pitchFamily="18" charset="2"/>
              </a:rPr>
              <a:t>v</a:t>
            </a:r>
            <a:r>
              <a:rPr lang="pt-PT" i="1" baseline="-25000">
                <a:sym typeface="Symbol" panose="05050102010706020507" pitchFamily="18" charset="2"/>
              </a:rPr>
              <a:t>0</a:t>
            </a:r>
            <a:r>
              <a:rPr lang="pt-PT">
                <a:sym typeface="Symbol" panose="05050102010706020507" pitchFamily="18" charset="2"/>
              </a:rPr>
              <a:t>= 139 m/s;</a:t>
            </a:r>
          </a:p>
          <a:p>
            <a:r>
              <a:rPr lang="pt-PT" i="1">
                <a:sym typeface="Symbol" panose="05050102010706020507" pitchFamily="18" charset="2"/>
              </a:rPr>
              <a:t> </a:t>
            </a:r>
            <a:r>
              <a:rPr lang="fr-FR"/>
              <a:t>= -30 degrees;</a:t>
            </a:r>
          </a:p>
          <a:p>
            <a:r>
              <a:rPr lang="fr-FR" i="1"/>
              <a:t>g</a:t>
            </a:r>
            <a:r>
              <a:rPr lang="fr-FR"/>
              <a:t>= 9.81 </a:t>
            </a:r>
            <a:r>
              <a:rPr lang="pt-PT">
                <a:sym typeface="Symbol" panose="05050102010706020507" pitchFamily="18" charset="2"/>
              </a:rPr>
              <a:t>m/s²</a:t>
            </a:r>
            <a:endParaRPr lang="en-GB"/>
          </a:p>
        </p:txBody>
      </p:sp>
      <p:sp>
        <p:nvSpPr>
          <p:cNvPr id="8" name="Oval 7">
            <a:extLst>
              <a:ext uri="{FF2B5EF4-FFF2-40B4-BE49-F238E27FC236}">
                <a16:creationId xmlns:a16="http://schemas.microsoft.com/office/drawing/2014/main" id="{F65D4233-17E1-F0B5-3D9F-21BEC42500E5}"/>
              </a:ext>
            </a:extLst>
          </p:cNvPr>
          <p:cNvSpPr/>
          <p:nvPr/>
        </p:nvSpPr>
        <p:spPr>
          <a:xfrm>
            <a:off x="439357" y="1703636"/>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5</a:t>
            </a:r>
            <a:endParaRPr lang="en-GB">
              <a:solidFill>
                <a:schemeClr val="tx1"/>
              </a:solidFill>
            </a:endParaRPr>
          </a:p>
        </p:txBody>
      </p:sp>
      <p:sp>
        <p:nvSpPr>
          <p:cNvPr id="3" name="TextBox 2">
            <a:extLst>
              <a:ext uri="{FF2B5EF4-FFF2-40B4-BE49-F238E27FC236}">
                <a16:creationId xmlns:a16="http://schemas.microsoft.com/office/drawing/2014/main" id="{64EB9919-C365-1BF7-698A-E6D3BC464F08}"/>
              </a:ext>
            </a:extLst>
          </p:cNvPr>
          <p:cNvSpPr txBox="1"/>
          <p:nvPr/>
        </p:nvSpPr>
        <p:spPr>
          <a:xfrm>
            <a:off x="1171919" y="585446"/>
            <a:ext cx="6096578" cy="369332"/>
          </a:xfrm>
          <a:prstGeom prst="rect">
            <a:avLst/>
          </a:prstGeom>
          <a:noFill/>
        </p:spPr>
        <p:txBody>
          <a:bodyPr wrap="square">
            <a:spAutoFit/>
          </a:bodyPr>
          <a:lstStyle/>
          <a:p>
            <a:r>
              <a:rPr lang="en-US" b="1"/>
              <a:t>7. Whale arpoon trajectory</a:t>
            </a:r>
            <a:endParaRPr lang="en-GB" b="1"/>
          </a:p>
        </p:txBody>
      </p:sp>
      <p:graphicFrame>
        <p:nvGraphicFramePr>
          <p:cNvPr id="4" name="Table 3">
            <a:extLst>
              <a:ext uri="{FF2B5EF4-FFF2-40B4-BE49-F238E27FC236}">
                <a16:creationId xmlns:a16="http://schemas.microsoft.com/office/drawing/2014/main" id="{9E83FC29-6C35-C289-8F24-686A2F5676F9}"/>
              </a:ext>
            </a:extLst>
          </p:cNvPr>
          <p:cNvGraphicFramePr>
            <a:graphicFrameLocks noGrp="1"/>
          </p:cNvGraphicFramePr>
          <p:nvPr>
            <p:extLst>
              <p:ext uri="{D42A27DB-BD31-4B8C-83A1-F6EECF244321}">
                <p14:modId xmlns:p14="http://schemas.microsoft.com/office/powerpoint/2010/main" val="2122805102"/>
              </p:ext>
            </p:extLst>
          </p:nvPr>
        </p:nvGraphicFramePr>
        <p:xfrm>
          <a:off x="2483667" y="2504561"/>
          <a:ext cx="4970478" cy="491913"/>
        </p:xfrm>
        <a:graphic>
          <a:graphicData uri="http://schemas.openxmlformats.org/drawingml/2006/table">
            <a:tbl>
              <a:tblPr>
                <a:tableStyleId>{5C22544A-7EE6-4342-B048-85BDC9FD1C3A}</a:tableStyleId>
              </a:tblPr>
              <a:tblGrid>
                <a:gridCol w="4970478">
                  <a:extLst>
                    <a:ext uri="{9D8B030D-6E8A-4147-A177-3AD203B41FA5}">
                      <a16:colId xmlns:a16="http://schemas.microsoft.com/office/drawing/2014/main" val="3375887474"/>
                    </a:ext>
                  </a:extLst>
                </a:gridCol>
              </a:tblGrid>
              <a:tr h="288290">
                <a:tc>
                  <a:txBody>
                    <a:bodyPr/>
                    <a:lstStyle/>
                    <a:p>
                      <a:pPr algn="l" fontAlgn="b">
                        <a:buNone/>
                      </a:pPr>
                      <a:r>
                        <a:rPr lang="fr-FR" sz="3200" u="none" strike="noStrike">
                          <a:effectLst/>
                        </a:rPr>
                        <a:t>y(t) = y₀ + (v₀ sin θ)t - ½ g t²</a:t>
                      </a:r>
                      <a:endParaRPr lang="fr-FR" sz="3200" b="1" i="0" u="none" strike="noStrike">
                        <a:effectLst/>
                        <a:latin typeface="Arial" panose="020B0604020202020204" pitchFamily="34" charset="0"/>
                      </a:endParaRPr>
                    </a:p>
                  </a:txBody>
                  <a:tcPr marL="4233" marR="4233" marT="4233" marB="0" anchor="b"/>
                </a:tc>
                <a:extLst>
                  <a:ext uri="{0D108BD9-81ED-4DB2-BD59-A6C34878D82A}">
                    <a16:rowId xmlns:a16="http://schemas.microsoft.com/office/drawing/2014/main" val="3077085560"/>
                  </a:ext>
                </a:extLst>
              </a:tr>
            </a:tbl>
          </a:graphicData>
        </a:graphic>
      </p:graphicFrame>
    </p:spTree>
    <p:extLst>
      <p:ext uri="{BB962C8B-B14F-4D97-AF65-F5344CB8AC3E}">
        <p14:creationId xmlns:p14="http://schemas.microsoft.com/office/powerpoint/2010/main" val="3849511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0E4D22-9AB2-EA40-A54B-2D9CB3571867}"/>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E5B62CB8-F23E-5892-2E28-3A4AFE25C0EB}"/>
              </a:ext>
            </a:extLst>
          </p:cNvPr>
          <p:cNvSpPr txBox="1"/>
          <p:nvPr/>
        </p:nvSpPr>
        <p:spPr>
          <a:xfrm>
            <a:off x="1167397" y="1642099"/>
            <a:ext cx="7375116" cy="2308324"/>
          </a:xfrm>
          <a:prstGeom prst="rect">
            <a:avLst/>
          </a:prstGeom>
          <a:noFill/>
        </p:spPr>
        <p:txBody>
          <a:bodyPr wrap="square">
            <a:spAutoFit/>
          </a:bodyPr>
          <a:lstStyle/>
          <a:p>
            <a:r>
              <a:rPr lang="pt-PT"/>
              <a:t>2) In Excel, build a plot showing the trajectory until the arpoon reaches the water;</a:t>
            </a:r>
          </a:p>
          <a:p>
            <a:endParaRPr lang="pt-PT"/>
          </a:p>
          <a:p>
            <a:r>
              <a:rPr lang="pt-PT"/>
              <a:t>3) Write a paragraph in a new page of the Word document describing what you are going to show. Add the equation, number it, and cite it in the text. </a:t>
            </a:r>
          </a:p>
          <a:p>
            <a:endParaRPr lang="pt-PT"/>
          </a:p>
          <a:p>
            <a:r>
              <a:rPr lang="pt-PT"/>
              <a:t>4) Add the graph to the text add legend and cross-reference.</a:t>
            </a:r>
            <a:endParaRPr lang="en-GB"/>
          </a:p>
        </p:txBody>
      </p:sp>
      <p:sp>
        <p:nvSpPr>
          <p:cNvPr id="8" name="Oval 7">
            <a:extLst>
              <a:ext uri="{FF2B5EF4-FFF2-40B4-BE49-F238E27FC236}">
                <a16:creationId xmlns:a16="http://schemas.microsoft.com/office/drawing/2014/main" id="{9F412B24-C2E5-186E-99CA-415390C9B2A0}"/>
              </a:ext>
            </a:extLst>
          </p:cNvPr>
          <p:cNvSpPr/>
          <p:nvPr/>
        </p:nvSpPr>
        <p:spPr>
          <a:xfrm>
            <a:off x="439357" y="1703636"/>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3" name="TextBox 2">
            <a:extLst>
              <a:ext uri="{FF2B5EF4-FFF2-40B4-BE49-F238E27FC236}">
                <a16:creationId xmlns:a16="http://schemas.microsoft.com/office/drawing/2014/main" id="{2B69D22D-0B54-070D-F95D-1F873CAA0290}"/>
              </a:ext>
            </a:extLst>
          </p:cNvPr>
          <p:cNvSpPr txBox="1"/>
          <p:nvPr/>
        </p:nvSpPr>
        <p:spPr>
          <a:xfrm>
            <a:off x="1171919" y="585446"/>
            <a:ext cx="6096578" cy="369332"/>
          </a:xfrm>
          <a:prstGeom prst="rect">
            <a:avLst/>
          </a:prstGeom>
          <a:noFill/>
        </p:spPr>
        <p:txBody>
          <a:bodyPr wrap="square">
            <a:spAutoFit/>
          </a:bodyPr>
          <a:lstStyle/>
          <a:p>
            <a:r>
              <a:rPr lang="en-US" b="1"/>
              <a:t>7. Whale arpoon trajectory</a:t>
            </a:r>
            <a:endParaRPr lang="en-GB" b="1"/>
          </a:p>
        </p:txBody>
      </p:sp>
      <p:sp>
        <p:nvSpPr>
          <p:cNvPr id="2" name="Oval 1">
            <a:extLst>
              <a:ext uri="{FF2B5EF4-FFF2-40B4-BE49-F238E27FC236}">
                <a16:creationId xmlns:a16="http://schemas.microsoft.com/office/drawing/2014/main" id="{CF1AA9F0-F85F-D5C0-CE95-1A43F3863D6E}"/>
              </a:ext>
            </a:extLst>
          </p:cNvPr>
          <p:cNvSpPr/>
          <p:nvPr/>
        </p:nvSpPr>
        <p:spPr>
          <a:xfrm>
            <a:off x="439357" y="2467953"/>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
        <p:nvSpPr>
          <p:cNvPr id="6" name="Oval 5">
            <a:extLst>
              <a:ext uri="{FF2B5EF4-FFF2-40B4-BE49-F238E27FC236}">
                <a16:creationId xmlns:a16="http://schemas.microsoft.com/office/drawing/2014/main" id="{B51A4F38-910F-FE8C-129C-94FD4F0AABAA}"/>
              </a:ext>
            </a:extLst>
          </p:cNvPr>
          <p:cNvSpPr/>
          <p:nvPr/>
        </p:nvSpPr>
        <p:spPr>
          <a:xfrm>
            <a:off x="439357" y="3460193"/>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1</a:t>
            </a:r>
            <a:endParaRPr lang="en-GB">
              <a:solidFill>
                <a:schemeClr val="tx1"/>
              </a:solidFill>
            </a:endParaRPr>
          </a:p>
        </p:txBody>
      </p:sp>
    </p:spTree>
    <p:extLst>
      <p:ext uri="{BB962C8B-B14F-4D97-AF65-F5344CB8AC3E}">
        <p14:creationId xmlns:p14="http://schemas.microsoft.com/office/powerpoint/2010/main" val="1836447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ADC96-C3F6-7443-79B0-7B865FF330D9}"/>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6C075E0C-18B5-6410-0D77-949698B46915}"/>
              </a:ext>
            </a:extLst>
          </p:cNvPr>
          <p:cNvSpPr txBox="1"/>
          <p:nvPr/>
        </p:nvSpPr>
        <p:spPr>
          <a:xfrm>
            <a:off x="1167397" y="1642099"/>
            <a:ext cx="7375116" cy="3970318"/>
          </a:xfrm>
          <a:prstGeom prst="rect">
            <a:avLst/>
          </a:prstGeom>
          <a:noFill/>
        </p:spPr>
        <p:txBody>
          <a:bodyPr wrap="square">
            <a:spAutoFit/>
          </a:bodyPr>
          <a:lstStyle/>
          <a:p>
            <a:pPr marL="342900" indent="-342900">
              <a:buAutoNum type="arabicParenR"/>
            </a:pPr>
            <a:r>
              <a:rPr lang="pt-PT"/>
              <a:t>If a ship navigates at 5 knots, what distance, in km, will it travel in 1 hour, in 6 hours and in 10 hours? Write the equation that represents the travelled distance (d) with time (t) and compute the distance from it. One nautical mile = </a:t>
            </a:r>
            <a:r>
              <a:rPr lang="en-GB"/>
              <a:t>1.85 km. Round to one decimal place.</a:t>
            </a:r>
            <a:endParaRPr lang="pt-PT"/>
          </a:p>
          <a:p>
            <a:pPr marL="342900" indent="-342900">
              <a:buAutoNum type="arabicParenR"/>
            </a:pPr>
            <a:endParaRPr lang="pt-PT"/>
          </a:p>
          <a:p>
            <a:pPr marL="342900" indent="-342900">
              <a:buAutoNum type="arabicParenR"/>
            </a:pPr>
            <a:r>
              <a:rPr lang="pt-PT"/>
              <a:t>Make a graph representing the equation and associate in it the time with the travelled distance (vertical lines at 1, 6 and 10 hours, linked with horizontal lines until they cross the y-axis). Show that the graphical estimate for the travelled distance is similar to the one obtained with the equation.</a:t>
            </a:r>
          </a:p>
          <a:p>
            <a:pPr marL="342900" indent="-342900">
              <a:buAutoNum type="arabicParenR"/>
            </a:pPr>
            <a:endParaRPr lang="pt-PT"/>
          </a:p>
          <a:p>
            <a:pPr marL="342900" indent="-342900">
              <a:buAutoNum type="arabicParenR"/>
            </a:pPr>
            <a:r>
              <a:rPr lang="en-GB"/>
              <a:t>Insert the findings (explanation paragraph, equation, figure) in a new page in the Word document making all the necessary formatting and cross-referencing.</a:t>
            </a:r>
          </a:p>
        </p:txBody>
      </p:sp>
      <p:sp>
        <p:nvSpPr>
          <p:cNvPr id="8" name="Oval 7">
            <a:extLst>
              <a:ext uri="{FF2B5EF4-FFF2-40B4-BE49-F238E27FC236}">
                <a16:creationId xmlns:a16="http://schemas.microsoft.com/office/drawing/2014/main" id="{29FF22FF-7A2A-4BFB-2AE0-A11890E8CB87}"/>
              </a:ext>
            </a:extLst>
          </p:cNvPr>
          <p:cNvSpPr/>
          <p:nvPr/>
        </p:nvSpPr>
        <p:spPr>
          <a:xfrm>
            <a:off x="439357" y="1703636"/>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3</a:t>
            </a:r>
            <a:endParaRPr lang="en-GB">
              <a:solidFill>
                <a:schemeClr val="tx1"/>
              </a:solidFill>
            </a:endParaRPr>
          </a:p>
        </p:txBody>
      </p:sp>
      <p:sp>
        <p:nvSpPr>
          <p:cNvPr id="3" name="TextBox 2">
            <a:extLst>
              <a:ext uri="{FF2B5EF4-FFF2-40B4-BE49-F238E27FC236}">
                <a16:creationId xmlns:a16="http://schemas.microsoft.com/office/drawing/2014/main" id="{5C130506-6EFC-F6EA-8C44-E87596773CDB}"/>
              </a:ext>
            </a:extLst>
          </p:cNvPr>
          <p:cNvSpPr txBox="1"/>
          <p:nvPr/>
        </p:nvSpPr>
        <p:spPr>
          <a:xfrm>
            <a:off x="1171919" y="585446"/>
            <a:ext cx="6096578" cy="369332"/>
          </a:xfrm>
          <a:prstGeom prst="rect">
            <a:avLst/>
          </a:prstGeom>
          <a:noFill/>
        </p:spPr>
        <p:txBody>
          <a:bodyPr wrap="square">
            <a:spAutoFit/>
          </a:bodyPr>
          <a:lstStyle/>
          <a:p>
            <a:r>
              <a:rPr lang="en-US" b="1"/>
              <a:t>8. Ship trajectory</a:t>
            </a:r>
            <a:endParaRPr lang="en-GB" b="1"/>
          </a:p>
        </p:txBody>
      </p:sp>
      <p:sp>
        <p:nvSpPr>
          <p:cNvPr id="2" name="Oval 1">
            <a:extLst>
              <a:ext uri="{FF2B5EF4-FFF2-40B4-BE49-F238E27FC236}">
                <a16:creationId xmlns:a16="http://schemas.microsoft.com/office/drawing/2014/main" id="{50E0BD53-4DB6-C724-AFEE-62B15303CBBD}"/>
              </a:ext>
            </a:extLst>
          </p:cNvPr>
          <p:cNvSpPr/>
          <p:nvPr/>
        </p:nvSpPr>
        <p:spPr>
          <a:xfrm>
            <a:off x="497884" y="3058720"/>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3</a:t>
            </a:r>
            <a:endParaRPr lang="en-GB">
              <a:solidFill>
                <a:schemeClr val="tx1"/>
              </a:solidFill>
            </a:endParaRPr>
          </a:p>
        </p:txBody>
      </p:sp>
      <p:sp>
        <p:nvSpPr>
          <p:cNvPr id="6" name="Oval 5">
            <a:extLst>
              <a:ext uri="{FF2B5EF4-FFF2-40B4-BE49-F238E27FC236}">
                <a16:creationId xmlns:a16="http://schemas.microsoft.com/office/drawing/2014/main" id="{212F9763-E4C0-03BA-AB18-E0C7EB24892F}"/>
              </a:ext>
            </a:extLst>
          </p:cNvPr>
          <p:cNvSpPr/>
          <p:nvPr/>
        </p:nvSpPr>
        <p:spPr>
          <a:xfrm>
            <a:off x="497884" y="4664134"/>
            <a:ext cx="549336" cy="49023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t-PT">
                <a:solidFill>
                  <a:schemeClr val="tx1"/>
                </a:solidFill>
              </a:rPr>
              <a:t>2</a:t>
            </a:r>
            <a:endParaRPr lang="en-GB">
              <a:solidFill>
                <a:schemeClr val="tx1"/>
              </a:solidFill>
            </a:endParaRPr>
          </a:p>
        </p:txBody>
      </p:sp>
    </p:spTree>
    <p:extLst>
      <p:ext uri="{BB962C8B-B14F-4D97-AF65-F5344CB8AC3E}">
        <p14:creationId xmlns:p14="http://schemas.microsoft.com/office/powerpoint/2010/main" val="2599012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3" id="{431BE5C5-155A-E745-8B00-3CE682EF313B}" vid="{41A06F43-15E9-5B40-B9E2-7D4B82E8796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1667</TotalTime>
  <Words>704</Words>
  <Application>Microsoft Office PowerPoint</Application>
  <PresentationFormat>Widescreen</PresentationFormat>
  <Paragraphs>113</Paragraphs>
  <Slides>7</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7</vt:i4>
      </vt:variant>
    </vt:vector>
  </HeadingPairs>
  <TitlesOfParts>
    <vt:vector size="18" baseType="lpstr">
      <vt:lpstr>Aptos</vt:lpstr>
      <vt:lpstr>Aptos Display</vt:lpstr>
      <vt:lpstr>Arial</vt:lpstr>
      <vt:lpstr>Calibri</vt:lpstr>
      <vt:lpstr>Calibri Light</vt:lpstr>
      <vt:lpstr>Lexend Deca Regular</vt:lpstr>
      <vt:lpstr>Lexend Regular</vt:lpstr>
      <vt:lpstr>Roboto Flex Normal</vt:lpstr>
      <vt:lpstr>Symbol</vt:lpstr>
      <vt:lpstr>Office Theme</vt:lpstr>
      <vt:lpstr>Tema de Office</vt:lpstr>
      <vt:lpstr>SeaBluE – the Joint Bachelor’s Degree in Sustainable Blue Economy    Soft and Academic Skills </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Luís Miguel de Amorim Ferreira Fernandes Nunes</dc:creator>
  <cp:lastModifiedBy>Luís Miguel de Amorim Ferreira Fernandes Nunes</cp:lastModifiedBy>
  <cp:revision>2</cp:revision>
  <dcterms:created xsi:type="dcterms:W3CDTF">2025-11-06T12:06:10Z</dcterms:created>
  <dcterms:modified xsi:type="dcterms:W3CDTF">2025-11-07T16:46:55Z</dcterms:modified>
</cp:coreProperties>
</file>