
<file path=[Content_Types].xml><?xml version="1.0" encoding="utf-8"?>
<Types xmlns="http://schemas.openxmlformats.org/package/2006/content-types">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3">
  <p:sldMasterIdLst>
    <p:sldMasterId id="2147483648" r:id="rId1"/>
  </p:sldMasterIdLst>
  <p:notesMasterIdLst>
    <p:notesMasterId r:id="rId27"/>
  </p:notesMasterIdLst>
  <p:sldIdLst>
    <p:sldId id="256" r:id="rId2"/>
    <p:sldId id="257" r:id="rId3"/>
    <p:sldId id="258" r:id="rId4"/>
    <p:sldId id="259" r:id="rId5"/>
    <p:sldId id="260" r:id="rId6"/>
    <p:sldId id="277"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8" r:id="rId24"/>
    <p:sldId id="279" r:id="rId25"/>
    <p:sldId id="281" r:id="rId2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3A956C-9215-4694-8D8F-38CE4273DBB3}" v="19" dt="2025-10-29T11:40:51.40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4610"/>
  </p:normalViewPr>
  <p:slideViewPr>
    <p:cSldViewPr snapToGrid="0" snapToObjects="1">
      <p:cViewPr varScale="1">
        <p:scale>
          <a:sx n="127" d="100"/>
          <a:sy n="127" d="100"/>
        </p:scale>
        <p:origin x="72" y="4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uís Miguel de Amorim Ferreira Fernandes Nunes" userId="1d812779-0b2c-491a-85c0-bcf0339e061d" providerId="ADAL" clId="{4F436B05-25ED-4F6B-80F2-3CA4DE230516}"/>
    <pc:docChg chg="undo custSel addSld delSld modSld">
      <pc:chgData name="Luís Miguel de Amorim Ferreira Fernandes Nunes" userId="1d812779-0b2c-491a-85c0-bcf0339e061d" providerId="ADAL" clId="{4F436B05-25ED-4F6B-80F2-3CA4DE230516}" dt="2025-11-07T16:35:46.925" v="2041" actId="47"/>
      <pc:docMkLst>
        <pc:docMk/>
      </pc:docMkLst>
      <pc:sldChg chg="delSp modSp mod">
        <pc:chgData name="Luís Miguel de Amorim Ferreira Fernandes Nunes" userId="1d812779-0b2c-491a-85c0-bcf0339e061d" providerId="ADAL" clId="{4F436B05-25ED-4F6B-80F2-3CA4DE230516}" dt="2025-10-28T16:10:08.122" v="170" actId="20577"/>
        <pc:sldMkLst>
          <pc:docMk/>
          <pc:sldMk cId="0" sldId="256"/>
        </pc:sldMkLst>
        <pc:spChg chg="mod">
          <ac:chgData name="Luís Miguel de Amorim Ferreira Fernandes Nunes" userId="1d812779-0b2c-491a-85c0-bcf0339e061d" providerId="ADAL" clId="{4F436B05-25ED-4F6B-80F2-3CA4DE230516}" dt="2025-10-28T16:10:08.122" v="170" actId="20577"/>
          <ac:spMkLst>
            <pc:docMk/>
            <pc:sldMk cId="0" sldId="256"/>
            <ac:spMk id="8" creationId="{00000000-0000-0000-0000-000000000000}"/>
          </ac:spMkLst>
        </pc:spChg>
      </pc:sldChg>
      <pc:sldChg chg="delSp mod">
        <pc:chgData name="Luís Miguel de Amorim Ferreira Fernandes Nunes" userId="1d812779-0b2c-491a-85c0-bcf0339e061d" providerId="ADAL" clId="{4F436B05-25ED-4F6B-80F2-3CA4DE230516}" dt="2025-10-28T16:00:38.674" v="13" actId="478"/>
        <pc:sldMkLst>
          <pc:docMk/>
          <pc:sldMk cId="0" sldId="257"/>
        </pc:sldMkLst>
      </pc:sldChg>
      <pc:sldChg chg="delSp modSp mod">
        <pc:chgData name="Luís Miguel de Amorim Ferreira Fernandes Nunes" userId="1d812779-0b2c-491a-85c0-bcf0339e061d" providerId="ADAL" clId="{4F436B05-25ED-4F6B-80F2-3CA4DE230516}" dt="2025-10-29T11:34:08.888" v="1851" actId="20577"/>
        <pc:sldMkLst>
          <pc:docMk/>
          <pc:sldMk cId="0" sldId="258"/>
        </pc:sldMkLst>
        <pc:spChg chg="mod">
          <ac:chgData name="Luís Miguel de Amorim Ferreira Fernandes Nunes" userId="1d812779-0b2c-491a-85c0-bcf0339e061d" providerId="ADAL" clId="{4F436B05-25ED-4F6B-80F2-3CA4DE230516}" dt="2025-10-29T11:33:37.509" v="1838" actId="20577"/>
          <ac:spMkLst>
            <pc:docMk/>
            <pc:sldMk cId="0" sldId="258"/>
            <ac:spMk id="14" creationId="{00000000-0000-0000-0000-000000000000}"/>
          </ac:spMkLst>
        </pc:spChg>
        <pc:spChg chg="mod">
          <ac:chgData name="Luís Miguel de Amorim Ferreira Fernandes Nunes" userId="1d812779-0b2c-491a-85c0-bcf0339e061d" providerId="ADAL" clId="{4F436B05-25ED-4F6B-80F2-3CA4DE230516}" dt="2025-10-29T11:33:50.900" v="1840"/>
          <ac:spMkLst>
            <pc:docMk/>
            <pc:sldMk cId="0" sldId="258"/>
            <ac:spMk id="15" creationId="{00000000-0000-0000-0000-000000000000}"/>
          </ac:spMkLst>
        </pc:spChg>
        <pc:spChg chg="mod">
          <ac:chgData name="Luís Miguel de Amorim Ferreira Fernandes Nunes" userId="1d812779-0b2c-491a-85c0-bcf0339e061d" providerId="ADAL" clId="{4F436B05-25ED-4F6B-80F2-3CA4DE230516}" dt="2025-10-29T11:34:08.888" v="1851" actId="20577"/>
          <ac:spMkLst>
            <pc:docMk/>
            <pc:sldMk cId="0" sldId="258"/>
            <ac:spMk id="17" creationId="{00000000-0000-0000-0000-000000000000}"/>
          </ac:spMkLst>
        </pc:spChg>
        <pc:spChg chg="mod">
          <ac:chgData name="Luís Miguel de Amorim Ferreira Fernandes Nunes" userId="1d812779-0b2c-491a-85c0-bcf0339e061d" providerId="ADAL" clId="{4F436B05-25ED-4F6B-80F2-3CA4DE230516}" dt="2025-10-29T11:31:48.007" v="1801" actId="20577"/>
          <ac:spMkLst>
            <pc:docMk/>
            <pc:sldMk cId="0" sldId="258"/>
            <ac:spMk id="18" creationId="{00000000-0000-0000-0000-000000000000}"/>
          </ac:spMkLst>
        </pc:spChg>
        <pc:spChg chg="mod">
          <ac:chgData name="Luís Miguel de Amorim Ferreira Fernandes Nunes" userId="1d812779-0b2c-491a-85c0-bcf0339e061d" providerId="ADAL" clId="{4F436B05-25ED-4F6B-80F2-3CA4DE230516}" dt="2025-10-29T11:31:32.481" v="1785" actId="20577"/>
          <ac:spMkLst>
            <pc:docMk/>
            <pc:sldMk cId="0" sldId="258"/>
            <ac:spMk id="20" creationId="{00000000-0000-0000-0000-000000000000}"/>
          </ac:spMkLst>
        </pc:spChg>
        <pc:spChg chg="mod">
          <ac:chgData name="Luís Miguel de Amorim Ferreira Fernandes Nunes" userId="1d812779-0b2c-491a-85c0-bcf0339e061d" providerId="ADAL" clId="{4F436B05-25ED-4F6B-80F2-3CA4DE230516}" dt="2025-10-29T11:33:15.498" v="1828" actId="20577"/>
          <ac:spMkLst>
            <pc:docMk/>
            <pc:sldMk cId="0" sldId="258"/>
            <ac:spMk id="22" creationId="{00000000-0000-0000-0000-000000000000}"/>
          </ac:spMkLst>
        </pc:spChg>
      </pc:sldChg>
      <pc:sldChg chg="delSp modSp mod">
        <pc:chgData name="Luís Miguel de Amorim Ferreira Fernandes Nunes" userId="1d812779-0b2c-491a-85c0-bcf0339e061d" providerId="ADAL" clId="{4F436B05-25ED-4F6B-80F2-3CA4DE230516}" dt="2025-10-29T11:33:00.426" v="1823" actId="478"/>
        <pc:sldMkLst>
          <pc:docMk/>
          <pc:sldMk cId="0" sldId="259"/>
        </pc:sldMkLst>
        <pc:spChg chg="mod">
          <ac:chgData name="Luís Miguel de Amorim Ferreira Fernandes Nunes" userId="1d812779-0b2c-491a-85c0-bcf0339e061d" providerId="ADAL" clId="{4F436B05-25ED-4F6B-80F2-3CA4DE230516}" dt="2025-10-29T11:32:44.675" v="1819" actId="20577"/>
          <ac:spMkLst>
            <pc:docMk/>
            <pc:sldMk cId="0" sldId="259"/>
            <ac:spMk id="15" creationId="{00000000-0000-0000-0000-000000000000}"/>
          </ac:spMkLst>
        </pc:spChg>
      </pc:sldChg>
      <pc:sldChg chg="delSp modSp mod">
        <pc:chgData name="Luís Miguel de Amorim Ferreira Fernandes Nunes" userId="1d812779-0b2c-491a-85c0-bcf0339e061d" providerId="ADAL" clId="{4F436B05-25ED-4F6B-80F2-3CA4DE230516}" dt="2025-10-29T11:37:09.460" v="1965" actId="20577"/>
        <pc:sldMkLst>
          <pc:docMk/>
          <pc:sldMk cId="0" sldId="260"/>
        </pc:sldMkLst>
        <pc:spChg chg="mod">
          <ac:chgData name="Luís Miguel de Amorim Ferreira Fernandes Nunes" userId="1d812779-0b2c-491a-85c0-bcf0339e061d" providerId="ADAL" clId="{4F436B05-25ED-4F6B-80F2-3CA4DE230516}" dt="2025-10-29T11:37:09.460" v="1965" actId="20577"/>
          <ac:spMkLst>
            <pc:docMk/>
            <pc:sldMk cId="0" sldId="260"/>
            <ac:spMk id="11" creationId="{00000000-0000-0000-0000-000000000000}"/>
          </ac:spMkLst>
        </pc:spChg>
        <pc:spChg chg="mod">
          <ac:chgData name="Luís Miguel de Amorim Ferreira Fernandes Nunes" userId="1d812779-0b2c-491a-85c0-bcf0339e061d" providerId="ADAL" clId="{4F436B05-25ED-4F6B-80F2-3CA4DE230516}" dt="2025-10-29T11:36:49.566" v="1954" actId="20577"/>
          <ac:spMkLst>
            <pc:docMk/>
            <pc:sldMk cId="0" sldId="260"/>
            <ac:spMk id="13" creationId="{00000000-0000-0000-0000-000000000000}"/>
          </ac:spMkLst>
        </pc:spChg>
      </pc:sldChg>
      <pc:sldChg chg="delSp modSp mod">
        <pc:chgData name="Luís Miguel de Amorim Ferreira Fernandes Nunes" userId="1d812779-0b2c-491a-85c0-bcf0339e061d" providerId="ADAL" clId="{4F436B05-25ED-4F6B-80F2-3CA4DE230516}" dt="2025-10-29T11:37:51.763" v="1974" actId="20577"/>
        <pc:sldMkLst>
          <pc:docMk/>
          <pc:sldMk cId="0" sldId="261"/>
        </pc:sldMkLst>
        <pc:spChg chg="mod">
          <ac:chgData name="Luís Miguel de Amorim Ferreira Fernandes Nunes" userId="1d812779-0b2c-491a-85c0-bcf0339e061d" providerId="ADAL" clId="{4F436B05-25ED-4F6B-80F2-3CA4DE230516}" dt="2025-10-29T11:37:51.763" v="1974" actId="20577"/>
          <ac:spMkLst>
            <pc:docMk/>
            <pc:sldMk cId="0" sldId="261"/>
            <ac:spMk id="15" creationId="{00000000-0000-0000-0000-000000000000}"/>
          </ac:spMkLst>
        </pc:spChg>
      </pc:sldChg>
      <pc:sldChg chg="addSp delSp modSp mod">
        <pc:chgData name="Luís Miguel de Amorim Ferreira Fernandes Nunes" userId="1d812779-0b2c-491a-85c0-bcf0339e061d" providerId="ADAL" clId="{4F436B05-25ED-4F6B-80F2-3CA4DE230516}" dt="2025-10-29T11:38:29.629" v="1987" actId="478"/>
        <pc:sldMkLst>
          <pc:docMk/>
          <pc:sldMk cId="0" sldId="262"/>
        </pc:sldMkLst>
        <pc:spChg chg="mod">
          <ac:chgData name="Luís Miguel de Amorim Ferreira Fernandes Nunes" userId="1d812779-0b2c-491a-85c0-bcf0339e061d" providerId="ADAL" clId="{4F436B05-25ED-4F6B-80F2-3CA4DE230516}" dt="2025-10-29T11:38:17.702" v="1986" actId="20577"/>
          <ac:spMkLst>
            <pc:docMk/>
            <pc:sldMk cId="0" sldId="262"/>
            <ac:spMk id="5" creationId="{00000000-0000-0000-0000-000000000000}"/>
          </ac:spMkLst>
        </pc:spChg>
        <pc:spChg chg="add del">
          <ac:chgData name="Luís Miguel de Amorim Ferreira Fernandes Nunes" userId="1d812779-0b2c-491a-85c0-bcf0339e061d" providerId="ADAL" clId="{4F436B05-25ED-4F6B-80F2-3CA4DE230516}" dt="2025-10-28T16:02:01.643" v="40" actId="478"/>
          <ac:spMkLst>
            <pc:docMk/>
            <pc:sldMk cId="0" sldId="262"/>
            <ac:spMk id="9" creationId="{00000000-0000-0000-0000-000000000000}"/>
          </ac:spMkLst>
        </pc:spChg>
      </pc:sldChg>
      <pc:sldChg chg="addSp delSp modSp mod">
        <pc:chgData name="Luís Miguel de Amorim Ferreira Fernandes Nunes" userId="1d812779-0b2c-491a-85c0-bcf0339e061d" providerId="ADAL" clId="{4F436B05-25ED-4F6B-80F2-3CA4DE230516}" dt="2025-10-29T11:40:23.298" v="2005" actId="14100"/>
        <pc:sldMkLst>
          <pc:docMk/>
          <pc:sldMk cId="0" sldId="263"/>
        </pc:sldMkLst>
        <pc:spChg chg="mod">
          <ac:chgData name="Luís Miguel de Amorim Ferreira Fernandes Nunes" userId="1d812779-0b2c-491a-85c0-bcf0339e061d" providerId="ADAL" clId="{4F436B05-25ED-4F6B-80F2-3CA4DE230516}" dt="2025-10-29T11:39:22.175" v="1999" actId="6549"/>
          <ac:spMkLst>
            <pc:docMk/>
            <pc:sldMk cId="0" sldId="263"/>
            <ac:spMk id="8" creationId="{00000000-0000-0000-0000-000000000000}"/>
          </ac:spMkLst>
        </pc:spChg>
        <pc:spChg chg="mod">
          <ac:chgData name="Luís Miguel de Amorim Ferreira Fernandes Nunes" userId="1d812779-0b2c-491a-85c0-bcf0339e061d" providerId="ADAL" clId="{4F436B05-25ED-4F6B-80F2-3CA4DE230516}" dt="2025-10-29T11:38:54.317" v="1998" actId="20577"/>
          <ac:spMkLst>
            <pc:docMk/>
            <pc:sldMk cId="0" sldId="263"/>
            <ac:spMk id="14" creationId="{00000000-0000-0000-0000-000000000000}"/>
          </ac:spMkLst>
        </pc:spChg>
        <pc:picChg chg="add mod">
          <ac:chgData name="Luís Miguel de Amorim Ferreira Fernandes Nunes" userId="1d812779-0b2c-491a-85c0-bcf0339e061d" providerId="ADAL" clId="{4F436B05-25ED-4F6B-80F2-3CA4DE230516}" dt="2025-10-29T11:40:23.298" v="2005" actId="14100"/>
          <ac:picMkLst>
            <pc:docMk/>
            <pc:sldMk cId="0" sldId="263"/>
            <ac:picMk id="5" creationId="{F49EB052-F407-EB0F-FFB1-50D2AB7BFA52}"/>
          </ac:picMkLst>
        </pc:picChg>
      </pc:sldChg>
      <pc:sldChg chg="delSp modSp mod">
        <pc:chgData name="Luís Miguel de Amorim Ferreira Fernandes Nunes" userId="1d812779-0b2c-491a-85c0-bcf0339e061d" providerId="ADAL" clId="{4F436B05-25ED-4F6B-80F2-3CA4DE230516}" dt="2025-10-29T11:41:20.159" v="2013" actId="20577"/>
        <pc:sldMkLst>
          <pc:docMk/>
          <pc:sldMk cId="0" sldId="264"/>
        </pc:sldMkLst>
        <pc:spChg chg="mod">
          <ac:chgData name="Luís Miguel de Amorim Ferreira Fernandes Nunes" userId="1d812779-0b2c-491a-85c0-bcf0339e061d" providerId="ADAL" clId="{4F436B05-25ED-4F6B-80F2-3CA4DE230516}" dt="2025-10-29T11:41:20.159" v="2013" actId="20577"/>
          <ac:spMkLst>
            <pc:docMk/>
            <pc:sldMk cId="0" sldId="264"/>
            <ac:spMk id="6" creationId="{00000000-0000-0000-0000-000000000000}"/>
          </ac:spMkLst>
        </pc:spChg>
      </pc:sldChg>
      <pc:sldChg chg="delSp modSp mod">
        <pc:chgData name="Luís Miguel de Amorim Ferreira Fernandes Nunes" userId="1d812779-0b2c-491a-85c0-bcf0339e061d" providerId="ADAL" clId="{4F436B05-25ED-4F6B-80F2-3CA4DE230516}" dt="2025-10-29T11:41:53.444" v="2029" actId="20577"/>
        <pc:sldMkLst>
          <pc:docMk/>
          <pc:sldMk cId="0" sldId="265"/>
        </pc:sldMkLst>
        <pc:spChg chg="mod">
          <ac:chgData name="Luís Miguel de Amorim Ferreira Fernandes Nunes" userId="1d812779-0b2c-491a-85c0-bcf0339e061d" providerId="ADAL" clId="{4F436B05-25ED-4F6B-80F2-3CA4DE230516}" dt="2025-10-29T11:41:53.444" v="2029" actId="20577"/>
          <ac:spMkLst>
            <pc:docMk/>
            <pc:sldMk cId="0" sldId="265"/>
            <ac:spMk id="20" creationId="{00000000-0000-0000-0000-000000000000}"/>
          </ac:spMkLst>
        </pc:spChg>
        <pc:spChg chg="mod">
          <ac:chgData name="Luís Miguel de Amorim Ferreira Fernandes Nunes" userId="1d812779-0b2c-491a-85c0-bcf0339e061d" providerId="ADAL" clId="{4F436B05-25ED-4F6B-80F2-3CA4DE230516}" dt="2025-10-29T11:41:40.959" v="2019" actId="20577"/>
          <ac:spMkLst>
            <pc:docMk/>
            <pc:sldMk cId="0" sldId="265"/>
            <ac:spMk id="23" creationId="{00000000-0000-0000-0000-000000000000}"/>
          </ac:spMkLst>
        </pc:spChg>
      </pc:sldChg>
      <pc:sldChg chg="delSp mod">
        <pc:chgData name="Luís Miguel de Amorim Ferreira Fernandes Nunes" userId="1d812779-0b2c-491a-85c0-bcf0339e061d" providerId="ADAL" clId="{4F436B05-25ED-4F6B-80F2-3CA4DE230516}" dt="2025-10-29T11:42:32.614" v="2030" actId="478"/>
        <pc:sldMkLst>
          <pc:docMk/>
          <pc:sldMk cId="0" sldId="266"/>
        </pc:sldMkLst>
      </pc:sldChg>
      <pc:sldChg chg="delSp mod">
        <pc:chgData name="Luís Miguel de Amorim Ferreira Fernandes Nunes" userId="1d812779-0b2c-491a-85c0-bcf0339e061d" providerId="ADAL" clId="{4F436B05-25ED-4F6B-80F2-3CA4DE230516}" dt="2025-10-28T16:03:13.449" v="65" actId="478"/>
        <pc:sldMkLst>
          <pc:docMk/>
          <pc:sldMk cId="0" sldId="267"/>
        </pc:sldMkLst>
      </pc:sldChg>
      <pc:sldChg chg="delSp mod">
        <pc:chgData name="Luís Miguel de Amorim Ferreira Fernandes Nunes" userId="1d812779-0b2c-491a-85c0-bcf0339e061d" providerId="ADAL" clId="{4F436B05-25ED-4F6B-80F2-3CA4DE230516}" dt="2025-10-28T16:03:27.925" v="72" actId="478"/>
        <pc:sldMkLst>
          <pc:docMk/>
          <pc:sldMk cId="0" sldId="268"/>
        </pc:sldMkLst>
      </pc:sldChg>
      <pc:sldChg chg="delSp modSp mod">
        <pc:chgData name="Luís Miguel de Amorim Ferreira Fernandes Nunes" userId="1d812779-0b2c-491a-85c0-bcf0339e061d" providerId="ADAL" clId="{4F436B05-25ED-4F6B-80F2-3CA4DE230516}" dt="2025-10-28T16:03:47.097" v="78" actId="478"/>
        <pc:sldMkLst>
          <pc:docMk/>
          <pc:sldMk cId="0" sldId="269"/>
        </pc:sldMkLst>
      </pc:sldChg>
      <pc:sldChg chg="delSp modSp mod">
        <pc:chgData name="Luís Miguel de Amorim Ferreira Fernandes Nunes" userId="1d812779-0b2c-491a-85c0-bcf0339e061d" providerId="ADAL" clId="{4F436B05-25ED-4F6B-80F2-3CA4DE230516}" dt="2025-10-28T16:04:02.470" v="83" actId="478"/>
        <pc:sldMkLst>
          <pc:docMk/>
          <pc:sldMk cId="0" sldId="270"/>
        </pc:sldMkLst>
      </pc:sldChg>
      <pc:sldChg chg="delSp mod">
        <pc:chgData name="Luís Miguel de Amorim Ferreira Fernandes Nunes" userId="1d812779-0b2c-491a-85c0-bcf0339e061d" providerId="ADAL" clId="{4F436B05-25ED-4F6B-80F2-3CA4DE230516}" dt="2025-10-28T16:04:14.251" v="87" actId="478"/>
        <pc:sldMkLst>
          <pc:docMk/>
          <pc:sldMk cId="0" sldId="271"/>
        </pc:sldMkLst>
      </pc:sldChg>
      <pc:sldChg chg="delSp mod">
        <pc:chgData name="Luís Miguel de Amorim Ferreira Fernandes Nunes" userId="1d812779-0b2c-491a-85c0-bcf0339e061d" providerId="ADAL" clId="{4F436B05-25ED-4F6B-80F2-3CA4DE230516}" dt="2025-10-28T16:04:23.821" v="92" actId="478"/>
        <pc:sldMkLst>
          <pc:docMk/>
          <pc:sldMk cId="0" sldId="272"/>
        </pc:sldMkLst>
      </pc:sldChg>
      <pc:sldChg chg="delSp mod">
        <pc:chgData name="Luís Miguel de Amorim Ferreira Fernandes Nunes" userId="1d812779-0b2c-491a-85c0-bcf0339e061d" providerId="ADAL" clId="{4F436B05-25ED-4F6B-80F2-3CA4DE230516}" dt="2025-10-28T16:04:36.993" v="97" actId="478"/>
        <pc:sldMkLst>
          <pc:docMk/>
          <pc:sldMk cId="0" sldId="273"/>
        </pc:sldMkLst>
      </pc:sldChg>
      <pc:sldChg chg="delSp mod">
        <pc:chgData name="Luís Miguel de Amorim Ferreira Fernandes Nunes" userId="1d812779-0b2c-491a-85c0-bcf0339e061d" providerId="ADAL" clId="{4F436B05-25ED-4F6B-80F2-3CA4DE230516}" dt="2025-10-28T16:10:34.618" v="172" actId="478"/>
        <pc:sldMkLst>
          <pc:docMk/>
          <pc:sldMk cId="0" sldId="274"/>
        </pc:sldMkLst>
      </pc:sldChg>
      <pc:sldChg chg="delSp modSp mod">
        <pc:chgData name="Luís Miguel de Amorim Ferreira Fernandes Nunes" userId="1d812779-0b2c-491a-85c0-bcf0339e061d" providerId="ADAL" clId="{4F436B05-25ED-4F6B-80F2-3CA4DE230516}" dt="2025-10-28T16:10:31.899" v="171" actId="1076"/>
        <pc:sldMkLst>
          <pc:docMk/>
          <pc:sldMk cId="0" sldId="275"/>
        </pc:sldMkLst>
        <pc:spChg chg="mod">
          <ac:chgData name="Luís Miguel de Amorim Ferreira Fernandes Nunes" userId="1d812779-0b2c-491a-85c0-bcf0339e061d" providerId="ADAL" clId="{4F436B05-25ED-4F6B-80F2-3CA4DE230516}" dt="2025-10-28T16:10:31.899" v="171" actId="1076"/>
          <ac:spMkLst>
            <pc:docMk/>
            <pc:sldMk cId="0" sldId="275"/>
            <ac:spMk id="16" creationId="{00000000-0000-0000-0000-000000000000}"/>
          </ac:spMkLst>
        </pc:spChg>
      </pc:sldChg>
      <pc:sldChg chg="delSp mod">
        <pc:chgData name="Luís Miguel de Amorim Ferreira Fernandes Nunes" userId="1d812779-0b2c-491a-85c0-bcf0339e061d" providerId="ADAL" clId="{4F436B05-25ED-4F6B-80F2-3CA4DE230516}" dt="2025-10-28T16:05:21.579" v="113" actId="478"/>
        <pc:sldMkLst>
          <pc:docMk/>
          <pc:sldMk cId="0" sldId="276"/>
        </pc:sldMkLst>
      </pc:sldChg>
      <pc:sldChg chg="addSp delSp modSp new mod">
        <pc:chgData name="Luís Miguel de Amorim Ferreira Fernandes Nunes" userId="1d812779-0b2c-491a-85c0-bcf0339e061d" providerId="ADAL" clId="{4F436B05-25ED-4F6B-80F2-3CA4DE230516}" dt="2025-10-28T16:08:33.098" v="132" actId="1076"/>
        <pc:sldMkLst>
          <pc:docMk/>
          <pc:sldMk cId="1983733244" sldId="277"/>
        </pc:sldMkLst>
        <pc:spChg chg="add mod">
          <ac:chgData name="Luís Miguel de Amorim Ferreira Fernandes Nunes" userId="1d812779-0b2c-491a-85c0-bcf0339e061d" providerId="ADAL" clId="{4F436B05-25ED-4F6B-80F2-3CA4DE230516}" dt="2025-10-28T16:08:23.797" v="129"/>
          <ac:spMkLst>
            <pc:docMk/>
            <pc:sldMk cId="1983733244" sldId="277"/>
            <ac:spMk id="8" creationId="{B0EA02BE-9BE5-95F6-AFEF-CC01D2DAD6B2}"/>
          </ac:spMkLst>
        </pc:spChg>
        <pc:picChg chg="add mod">
          <ac:chgData name="Luís Miguel de Amorim Ferreira Fernandes Nunes" userId="1d812779-0b2c-491a-85c0-bcf0339e061d" providerId="ADAL" clId="{4F436B05-25ED-4F6B-80F2-3CA4DE230516}" dt="2025-10-28T16:08:33.098" v="132" actId="1076"/>
          <ac:picMkLst>
            <pc:docMk/>
            <pc:sldMk cId="1983733244" sldId="277"/>
            <ac:picMk id="4" creationId="{6226187A-82FF-3FE1-2D61-F6D1FE702672}"/>
          </ac:picMkLst>
        </pc:picChg>
      </pc:sldChg>
      <pc:sldChg chg="addSp modSp new mod">
        <pc:chgData name="Luís Miguel de Amorim Ferreira Fernandes Nunes" userId="1d812779-0b2c-491a-85c0-bcf0339e061d" providerId="ADAL" clId="{4F436B05-25ED-4F6B-80F2-3CA4DE230516}" dt="2025-10-28T16:13:47.414" v="226" actId="20577"/>
        <pc:sldMkLst>
          <pc:docMk/>
          <pc:sldMk cId="2288571526" sldId="278"/>
        </pc:sldMkLst>
        <pc:spChg chg="add mod">
          <ac:chgData name="Luís Miguel de Amorim Ferreira Fernandes Nunes" userId="1d812779-0b2c-491a-85c0-bcf0339e061d" providerId="ADAL" clId="{4F436B05-25ED-4F6B-80F2-3CA4DE230516}" dt="2025-10-28T16:13:47.414" v="226" actId="20577"/>
          <ac:spMkLst>
            <pc:docMk/>
            <pc:sldMk cId="2288571526" sldId="278"/>
            <ac:spMk id="2" creationId="{BC7D555E-AE7F-95CC-D78A-6C7AAE34B2F0}"/>
          </ac:spMkLst>
        </pc:spChg>
      </pc:sldChg>
      <pc:sldChg chg="addSp modSp new mod">
        <pc:chgData name="Luís Miguel de Amorim Ferreira Fernandes Nunes" userId="1d812779-0b2c-491a-85c0-bcf0339e061d" providerId="ADAL" clId="{4F436B05-25ED-4F6B-80F2-3CA4DE230516}" dt="2025-11-07T16:35:26.455" v="2040" actId="20577"/>
        <pc:sldMkLst>
          <pc:docMk/>
          <pc:sldMk cId="1428720739" sldId="279"/>
        </pc:sldMkLst>
        <pc:spChg chg="add mod">
          <ac:chgData name="Luís Miguel de Amorim Ferreira Fernandes Nunes" userId="1d812779-0b2c-491a-85c0-bcf0339e061d" providerId="ADAL" clId="{4F436B05-25ED-4F6B-80F2-3CA4DE230516}" dt="2025-10-28T16:37:58.527" v="1316" actId="5793"/>
          <ac:spMkLst>
            <pc:docMk/>
            <pc:sldMk cId="1428720739" sldId="279"/>
            <ac:spMk id="3" creationId="{EF43BE98-65CD-C9C3-BD27-B53D0B849EC9}"/>
          </ac:spMkLst>
        </pc:spChg>
        <pc:spChg chg="add mod">
          <ac:chgData name="Luís Miguel de Amorim Ferreira Fernandes Nunes" userId="1d812779-0b2c-491a-85c0-bcf0339e061d" providerId="ADAL" clId="{4F436B05-25ED-4F6B-80F2-3CA4DE230516}" dt="2025-11-07T16:35:26.455" v="2040" actId="20577"/>
          <ac:spMkLst>
            <pc:docMk/>
            <pc:sldMk cId="1428720739" sldId="279"/>
            <ac:spMk id="4" creationId="{3DDE7498-6B63-AC9E-403B-62381B70CD9E}"/>
          </ac:spMkLst>
        </pc:spChg>
      </pc:sldChg>
      <pc:sldChg chg="new del">
        <pc:chgData name="Luís Miguel de Amorim Ferreira Fernandes Nunes" userId="1d812779-0b2c-491a-85c0-bcf0339e061d" providerId="ADAL" clId="{4F436B05-25ED-4F6B-80F2-3CA4DE230516}" dt="2025-11-07T16:35:46.925" v="2041" actId="47"/>
        <pc:sldMkLst>
          <pc:docMk/>
          <pc:sldMk cId="3311573897" sldId="280"/>
        </pc:sldMkLst>
      </pc:sldChg>
      <pc:sldChg chg="delSp modSp add mod">
        <pc:chgData name="Luís Miguel de Amorim Ferreira Fernandes Nunes" userId="1d812779-0b2c-491a-85c0-bcf0339e061d" providerId="ADAL" clId="{4F436B05-25ED-4F6B-80F2-3CA4DE230516}" dt="2025-10-28T16:47:47.246" v="1774" actId="20577"/>
        <pc:sldMkLst>
          <pc:docMk/>
          <pc:sldMk cId="1581512392" sldId="281"/>
        </pc:sldMkLst>
        <pc:spChg chg="mod">
          <ac:chgData name="Luís Miguel de Amorim Ferreira Fernandes Nunes" userId="1d812779-0b2c-491a-85c0-bcf0339e061d" providerId="ADAL" clId="{4F436B05-25ED-4F6B-80F2-3CA4DE230516}" dt="2025-10-28T16:47:47.246" v="1774" actId="20577"/>
          <ac:spMkLst>
            <pc:docMk/>
            <pc:sldMk cId="1581512392" sldId="281"/>
            <ac:spMk id="3" creationId="{7A321DB2-701C-D784-306E-E62E51B43CF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769947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hyperlink" Target="https://www.zotero.org/download/connectors" TargetMode="External"/><Relationship Id="rId2" Type="http://schemas.openxmlformats.org/officeDocument/2006/relationships/hyperlink" Target="https://www.zotero.org/"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sp>
        <p:nvSpPr>
          <p:cNvPr id="4" name="Text 2"/>
          <p:cNvSpPr/>
          <p:nvPr/>
        </p:nvSpPr>
        <p:spPr>
          <a:xfrm>
            <a:off x="502920" y="6508085"/>
            <a:ext cx="182880" cy="182880"/>
          </a:xfrm>
          <a:prstGeom prst="rect">
            <a:avLst/>
          </a:prstGeom>
          <a:noFill/>
          <a:ln/>
        </p:spPr>
        <p:txBody>
          <a:bodyPr wrap="square" lIns="0" tIns="0" rIns="0" bIns="0" rtlCol="0" anchor="ctr"/>
          <a:lstStyle/>
          <a:p>
            <a:pPr marL="0" indent="0" algn="l">
              <a:lnSpc>
                <a:spcPct val="90000"/>
              </a:lnSpc>
              <a:spcBef>
                <a:spcPts val="1000"/>
              </a:spcBef>
              <a:buNone/>
            </a:pPr>
            <a:r>
              <a:rPr lang="en-US" sz="800" dirty="0">
                <a:solidFill>
                  <a:srgbClr val="888888"/>
                </a:solidFill>
                <a:latin typeface="Lexend Regular" pitchFamily="34" charset="0"/>
                <a:ea typeface="Lexend Regular" pitchFamily="34" charset="-122"/>
                <a:cs typeface="Lexend Regular" pitchFamily="34" charset="-120"/>
              </a:rPr>
              <a:t>1</a:t>
            </a:r>
            <a:endParaRPr lang="en-US" sz="800" dirty="0"/>
          </a:p>
        </p:txBody>
      </p:sp>
      <p:sp>
        <p:nvSpPr>
          <p:cNvPr id="5" name="Text 3"/>
          <p:cNvSpPr/>
          <p:nvPr/>
        </p:nvSpPr>
        <p:spPr>
          <a:xfrm>
            <a:off x="7175974" y="725631"/>
            <a:ext cx="6675120" cy="6675120"/>
          </a:xfrm>
          <a:custGeom>
            <a:avLst/>
            <a:gdLst/>
            <a:ahLst/>
            <a:cxnLst/>
            <a:rect l="l" t="t" r="r" b="b"/>
            <a:pathLst>
              <a:path w="6675120" h="6675120">
                <a:moveTo>
                  <a:pt x="0" y="3337560"/>
                </a:moveTo>
                <a:cubicBezTo>
                  <a:pt x="0" y="1494292"/>
                  <a:pt x="1494292" y="0"/>
                  <a:pt x="3337560" y="0"/>
                </a:cubicBezTo>
                <a:cubicBezTo>
                  <a:pt x="5180828" y="0"/>
                  <a:pt x="6675120" y="1494292"/>
                  <a:pt x="6675120" y="3337560"/>
                </a:cubicBezTo>
                <a:cubicBezTo>
                  <a:pt x="6675120" y="5180828"/>
                  <a:pt x="5180828" y="6675120"/>
                  <a:pt x="3337560" y="6675120"/>
                </a:cubicBezTo>
                <a:cubicBezTo>
                  <a:pt x="1494292" y="6675120"/>
                  <a:pt x="0" y="5180828"/>
                  <a:pt x="0" y="3337560"/>
                </a:cubicBezTo>
              </a:path>
            </a:pathLst>
          </a:custGeom>
          <a:noFill/>
          <a:ln/>
        </p:spPr>
        <p:txBody>
          <a:bodyPr wrap="square" lIns="0" tIns="0" rIns="0" bIns="0" rtlCol="0" anchor="ctr"/>
          <a:lstStyle/>
          <a:p>
            <a:pPr marL="0" indent="0">
              <a:buNone/>
            </a:pPr>
            <a:endParaRPr lang="en-US" dirty="0"/>
          </a:p>
        </p:txBody>
      </p:sp>
      <p:sp>
        <p:nvSpPr>
          <p:cNvPr id="6" name="Text 4"/>
          <p:cNvSpPr/>
          <p:nvPr/>
        </p:nvSpPr>
        <p:spPr>
          <a:xfrm>
            <a:off x="5139712" y="1217584"/>
            <a:ext cx="365158" cy="191854"/>
          </a:xfrm>
          <a:custGeom>
            <a:avLst/>
            <a:gdLst/>
            <a:ahLst/>
            <a:cxnLst/>
            <a:rect l="l" t="t" r="r" b="b"/>
            <a:pathLst>
              <a:path w="365158" h="191854">
                <a:moveTo>
                  <a:pt x="58137" y="184932"/>
                </a:moveTo>
                <a:cubicBezTo>
                  <a:pt x="51491" y="184932"/>
                  <a:pt x="44849" y="183547"/>
                  <a:pt x="38203" y="180778"/>
                </a:cubicBezTo>
                <a:cubicBezTo>
                  <a:pt x="12178" y="169704"/>
                  <a:pt x="0" y="139806"/>
                  <a:pt x="11072" y="113781"/>
                </a:cubicBezTo>
                <a:cubicBezTo>
                  <a:pt x="40142" y="44570"/>
                  <a:pt x="107415" y="-2"/>
                  <a:pt x="182437" y="-2"/>
                </a:cubicBezTo>
                <a:cubicBezTo>
                  <a:pt x="257462" y="-2"/>
                  <a:pt x="324735" y="44569"/>
                  <a:pt x="354079" y="113781"/>
                </a:cubicBezTo>
                <a:cubicBezTo>
                  <a:pt x="365154" y="139804"/>
                  <a:pt x="352973" y="169981"/>
                  <a:pt x="326948" y="180778"/>
                </a:cubicBezTo>
                <a:cubicBezTo>
                  <a:pt x="300923" y="191852"/>
                  <a:pt x="270750" y="179671"/>
                  <a:pt x="259952" y="153648"/>
                </a:cubicBezTo>
                <a:cubicBezTo>
                  <a:pt x="246664" y="122641"/>
                  <a:pt x="216210" y="102431"/>
                  <a:pt x="182437" y="102431"/>
                </a:cubicBezTo>
                <a:cubicBezTo>
                  <a:pt x="148663" y="102431"/>
                  <a:pt x="118487" y="122641"/>
                  <a:pt x="105198" y="153648"/>
                </a:cubicBezTo>
                <a:cubicBezTo>
                  <a:pt x="97169" y="173027"/>
                  <a:pt x="78067" y="184932"/>
                  <a:pt x="58133" y="184932"/>
                </a:cubicBezTo>
                <a:lnTo>
                  <a:pt x="58137" y="184932"/>
                </a:lnTo>
              </a:path>
            </a:pathLst>
          </a:custGeom>
          <a:solidFill>
            <a:srgbClr val="BFE5FF"/>
          </a:solidFill>
          <a:ln/>
        </p:spPr>
        <p:txBody>
          <a:bodyPr wrap="square" lIns="0" tIns="0" rIns="0" bIns="0" rtlCol="0" anchor="ctr"/>
          <a:lstStyle/>
          <a:p>
            <a:pPr marL="0" indent="0">
              <a:buNone/>
            </a:pPr>
            <a:endParaRPr lang="en-US" dirty="0"/>
          </a:p>
        </p:txBody>
      </p:sp>
      <p:sp>
        <p:nvSpPr>
          <p:cNvPr id="8" name="Text 6"/>
          <p:cNvSpPr/>
          <p:nvPr/>
        </p:nvSpPr>
        <p:spPr>
          <a:xfrm>
            <a:off x="685800" y="643945"/>
            <a:ext cx="6035040" cy="3435164"/>
          </a:xfrm>
          <a:prstGeom prst="rect">
            <a:avLst/>
          </a:prstGeom>
          <a:noFill/>
          <a:ln/>
        </p:spPr>
        <p:txBody>
          <a:bodyPr wrap="square" lIns="0" tIns="0" rIns="0" bIns="0" rtlCol="0" anchor="b"/>
          <a:lstStyle/>
          <a:p>
            <a:pPr marL="0" indent="0" algn="l">
              <a:lnSpc>
                <a:spcPct val="100000"/>
              </a:lnSpc>
              <a:spcBef>
                <a:spcPts val="840"/>
              </a:spcBef>
              <a:buNone/>
            </a:pPr>
            <a:r>
              <a:rPr lang="en-US" sz="4800" b="1">
                <a:solidFill>
                  <a:srgbClr val="003860"/>
                </a:solidFill>
                <a:latin typeface="Lexend Deca Regular" pitchFamily="34" charset="0"/>
                <a:ea typeface="Lexend Deca Regular" pitchFamily="34" charset="-122"/>
                <a:cs typeface="Lexend Deca Regular" pitchFamily="34" charset="-120"/>
              </a:rPr>
              <a:t>How to do a literature search?</a:t>
            </a:r>
            <a:endParaRPr lang="en-US" sz="4800" b="1" dirty="0"/>
          </a:p>
        </p:txBody>
      </p:sp>
      <p:sp>
        <p:nvSpPr>
          <p:cNvPr id="10" name="Text 8"/>
          <p:cNvSpPr/>
          <p:nvPr/>
        </p:nvSpPr>
        <p:spPr>
          <a:xfrm>
            <a:off x="7011939" y="5971932"/>
            <a:ext cx="316790" cy="166441"/>
          </a:xfrm>
          <a:custGeom>
            <a:avLst/>
            <a:gdLst/>
            <a:ahLst/>
            <a:cxnLst/>
            <a:rect l="l" t="t" r="r" b="b"/>
            <a:pathLst>
              <a:path w="316790" h="166441">
                <a:moveTo>
                  <a:pt x="50436" y="160436"/>
                </a:moveTo>
                <a:cubicBezTo>
                  <a:pt x="44671" y="160436"/>
                  <a:pt x="38908" y="159234"/>
                  <a:pt x="33143" y="156833"/>
                </a:cubicBezTo>
                <a:cubicBezTo>
                  <a:pt x="10565" y="147226"/>
                  <a:pt x="0" y="121287"/>
                  <a:pt x="9605" y="98710"/>
                </a:cubicBezTo>
                <a:cubicBezTo>
                  <a:pt x="34825" y="38666"/>
                  <a:pt x="93187" y="-2"/>
                  <a:pt x="158271" y="-2"/>
                </a:cubicBezTo>
                <a:cubicBezTo>
                  <a:pt x="223359" y="-2"/>
                  <a:pt x="281721" y="38666"/>
                  <a:pt x="307178" y="98710"/>
                </a:cubicBezTo>
                <a:cubicBezTo>
                  <a:pt x="316787" y="121286"/>
                  <a:pt x="306219" y="147465"/>
                  <a:pt x="283641" y="156833"/>
                </a:cubicBezTo>
                <a:cubicBezTo>
                  <a:pt x="261063" y="166440"/>
                  <a:pt x="234887" y="155872"/>
                  <a:pt x="225519" y="133296"/>
                </a:cubicBezTo>
                <a:cubicBezTo>
                  <a:pt x="213991" y="106396"/>
                  <a:pt x="187571" y="88863"/>
                  <a:pt x="158271" y="88863"/>
                </a:cubicBezTo>
                <a:cubicBezTo>
                  <a:pt x="128971" y="88863"/>
                  <a:pt x="102792" y="106396"/>
                  <a:pt x="91264" y="133296"/>
                </a:cubicBezTo>
                <a:cubicBezTo>
                  <a:pt x="84298" y="150108"/>
                  <a:pt x="67726" y="160436"/>
                  <a:pt x="50433" y="160436"/>
                </a:cubicBezTo>
                <a:lnTo>
                  <a:pt x="50436" y="160436"/>
                </a:lnTo>
              </a:path>
            </a:pathLst>
          </a:custGeom>
          <a:solidFill>
            <a:srgbClr val="003860">
              <a:alpha val="20000"/>
            </a:srgbClr>
          </a:solidFill>
          <a:ln/>
        </p:spPr>
        <p:txBody>
          <a:bodyPr wrap="square" lIns="0" tIns="0" rIns="0" bIns="0" rtlCol="0" anchor="ctr"/>
          <a:lstStyle/>
          <a:p>
            <a:pPr marL="0" indent="0">
              <a:buNone/>
            </a:pPr>
            <a:endParaRPr lang="en-US" dirty="0"/>
          </a:p>
        </p:txBody>
      </p:sp>
      <p:sp>
        <p:nvSpPr>
          <p:cNvPr id="12" name="Text 10"/>
          <p:cNvSpPr/>
          <p:nvPr/>
        </p:nvSpPr>
        <p:spPr>
          <a:xfrm>
            <a:off x="606674" y="172338"/>
            <a:ext cx="731520" cy="731520"/>
          </a:xfrm>
          <a:prstGeom prst="rect">
            <a:avLst/>
          </a:prstGeom>
          <a:noFill/>
          <a:ln/>
        </p:spPr>
        <p:txBody>
          <a:bodyPr wrap="square" lIns="0" tIns="0" rIns="0" bIns="0" rtlCol="0" anchor="ctr"/>
          <a:lstStyle/>
          <a:p>
            <a:pPr marL="0" indent="0">
              <a:buNone/>
            </a:pP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sp>
        <p:nvSpPr>
          <p:cNvPr id="4" name="Text 2"/>
          <p:cNvSpPr/>
          <p:nvPr/>
        </p:nvSpPr>
        <p:spPr>
          <a:xfrm>
            <a:off x="502920" y="6508085"/>
            <a:ext cx="182880" cy="182880"/>
          </a:xfrm>
          <a:prstGeom prst="rect">
            <a:avLst/>
          </a:prstGeom>
          <a:noFill/>
          <a:ln/>
        </p:spPr>
        <p:txBody>
          <a:bodyPr wrap="square" lIns="0" tIns="0" rIns="0" bIns="0" rtlCol="0" anchor="ctr"/>
          <a:lstStyle/>
          <a:p>
            <a:pPr marL="0" indent="0" algn="l">
              <a:lnSpc>
                <a:spcPct val="90000"/>
              </a:lnSpc>
              <a:spcBef>
                <a:spcPts val="1000"/>
              </a:spcBef>
              <a:buNone/>
            </a:pPr>
            <a:r>
              <a:rPr lang="en-US" sz="800" dirty="0">
                <a:solidFill>
                  <a:srgbClr val="888888"/>
                </a:solidFill>
                <a:latin typeface="Lexend Regular" pitchFamily="34" charset="0"/>
                <a:ea typeface="Lexend Regular" pitchFamily="34" charset="-122"/>
                <a:cs typeface="Lexend Regular" pitchFamily="34" charset="-120"/>
              </a:rPr>
              <a:t>9</a:t>
            </a:r>
            <a:endParaRPr lang="en-US" sz="800" dirty="0"/>
          </a:p>
        </p:txBody>
      </p:sp>
      <p:sp>
        <p:nvSpPr>
          <p:cNvPr id="5" name="Text 3"/>
          <p:cNvSpPr/>
          <p:nvPr/>
        </p:nvSpPr>
        <p:spPr>
          <a:xfrm>
            <a:off x="7890179" y="2075992"/>
            <a:ext cx="4114800" cy="4114800"/>
          </a:xfrm>
          <a:custGeom>
            <a:avLst/>
            <a:gdLst/>
            <a:ahLst/>
            <a:cxnLst/>
            <a:rect l="l" t="t" r="r" b="b"/>
            <a:pathLst>
              <a:path w="4114800" h="4114800">
                <a:moveTo>
                  <a:pt x="0" y="2057400"/>
                </a:moveTo>
                <a:cubicBezTo>
                  <a:pt x="0" y="921139"/>
                  <a:pt x="921139" y="0"/>
                  <a:pt x="2057400" y="0"/>
                </a:cubicBezTo>
                <a:cubicBezTo>
                  <a:pt x="3193661" y="0"/>
                  <a:pt x="4114800" y="921139"/>
                  <a:pt x="4114800" y="2057400"/>
                </a:cubicBezTo>
                <a:cubicBezTo>
                  <a:pt x="4114800" y="3193661"/>
                  <a:pt x="3193661" y="4114800"/>
                  <a:pt x="2057400" y="4114800"/>
                </a:cubicBezTo>
                <a:cubicBezTo>
                  <a:pt x="921139" y="4114800"/>
                  <a:pt x="0" y="3193661"/>
                  <a:pt x="0" y="2057400"/>
                </a:cubicBezTo>
              </a:path>
            </a:pathLst>
          </a:custGeom>
          <a:solidFill>
            <a:srgbClr val="003860">
              <a:alpha val="20000"/>
            </a:srgbClr>
          </a:solidFill>
          <a:ln/>
        </p:spPr>
        <p:txBody>
          <a:bodyPr wrap="square" lIns="0" tIns="0" rIns="0" bIns="0" rtlCol="0" anchor="ctr"/>
          <a:lstStyle/>
          <a:p>
            <a:pPr marL="0" indent="0">
              <a:buNone/>
            </a:pPr>
            <a:endParaRPr lang="en-US" dirty="0"/>
          </a:p>
        </p:txBody>
      </p:sp>
      <p:sp>
        <p:nvSpPr>
          <p:cNvPr id="6" name="Text 4"/>
          <p:cNvSpPr/>
          <p:nvPr/>
        </p:nvSpPr>
        <p:spPr>
          <a:xfrm>
            <a:off x="1352550" y="3605854"/>
            <a:ext cx="6008368" cy="2192400"/>
          </a:xfrm>
          <a:prstGeom prst="rect">
            <a:avLst/>
          </a:prstGeom>
          <a:noFill/>
          <a:ln/>
        </p:spPr>
        <p:txBody>
          <a:bodyPr wrap="square" lIns="0" tIns="0" rIns="0" bIns="0" rtlCol="0" anchor="t"/>
          <a:lstStyle/>
          <a:p>
            <a:pPr>
              <a:lnSpc>
                <a:spcPct val="110000"/>
              </a:lnSpc>
              <a:spcBef>
                <a:spcPts val="1400"/>
              </a:spcBef>
            </a:pPr>
            <a:r>
              <a:rPr lang="en-US" sz="1600" dirty="0">
                <a:solidFill>
                  <a:srgbClr val="111111"/>
                </a:solidFill>
                <a:latin typeface="Lexend Regular" pitchFamily="34" charset="0"/>
                <a:ea typeface="Lexend Regular" pitchFamily="34" charset="-122"/>
                <a:cs typeface="Lexend Regular" pitchFamily="34" charset="-120"/>
              </a:rPr>
              <a:t>For example, use 'faecal coliform' instead of 'coliform' </a:t>
            </a:r>
            <a:r>
              <a:rPr lang="en-US" sz="1600">
                <a:solidFill>
                  <a:srgbClr val="111111"/>
                </a:solidFill>
                <a:latin typeface="Lexend Regular" pitchFamily="34" charset="0"/>
                <a:ea typeface="Lexend Regular" pitchFamily="34" charset="-122"/>
                <a:cs typeface="Lexend Regular" pitchFamily="34" charset="-120"/>
              </a:rPr>
              <a:t>to broaden or narrow </a:t>
            </a:r>
            <a:r>
              <a:rPr lang="en-US" sz="1600" dirty="0">
                <a:solidFill>
                  <a:srgbClr val="111111"/>
                </a:solidFill>
                <a:latin typeface="Lexend Regular" pitchFamily="34" charset="0"/>
                <a:ea typeface="Lexend Regular" pitchFamily="34" charset="-122"/>
                <a:cs typeface="Lexend Regular" pitchFamily="34" charset="-120"/>
              </a:rPr>
              <a:t>your search focus.</a:t>
            </a:r>
            <a:endParaRPr lang="en-US" sz="1600" dirty="0"/>
          </a:p>
        </p:txBody>
      </p:sp>
      <p:sp>
        <p:nvSpPr>
          <p:cNvPr id="7" name="Text 5"/>
          <p:cNvSpPr/>
          <p:nvPr/>
        </p:nvSpPr>
        <p:spPr>
          <a:xfrm>
            <a:off x="1352550" y="2971800"/>
            <a:ext cx="6008368" cy="457200"/>
          </a:xfrm>
          <a:prstGeom prst="rect">
            <a:avLst/>
          </a:prstGeom>
          <a:noFill/>
          <a:ln/>
        </p:spPr>
        <p:txBody>
          <a:bodyPr wrap="square" lIns="0" tIns="0" rIns="0" bIns="0" rtlCol="0" anchor="t"/>
          <a:lstStyle/>
          <a:p>
            <a:pPr marL="0" indent="0" algn="l">
              <a:lnSpc>
                <a:spcPct val="90000"/>
              </a:lnSpc>
              <a:spcBef>
                <a:spcPts val="1000"/>
              </a:spcBef>
              <a:buNone/>
            </a:pPr>
            <a:r>
              <a:rPr lang="en-US" sz="1800" dirty="0">
                <a:solidFill>
                  <a:srgbClr val="111111"/>
                </a:solidFill>
                <a:latin typeface="Lexend Bold" pitchFamily="34" charset="0"/>
                <a:ea typeface="Lexend Bold" pitchFamily="34" charset="-122"/>
                <a:cs typeface="Lexend Bold" pitchFamily="34" charset="-120"/>
              </a:rPr>
              <a:t>Explore Synonyms and Related Terms</a:t>
            </a:r>
            <a:endParaRPr lang="en-US" sz="1800" dirty="0"/>
          </a:p>
        </p:txBody>
      </p:sp>
      <p:sp>
        <p:nvSpPr>
          <p:cNvPr id="8" name="Text 6"/>
          <p:cNvSpPr/>
          <p:nvPr/>
        </p:nvSpPr>
        <p:spPr>
          <a:xfrm>
            <a:off x="502920" y="1796007"/>
            <a:ext cx="6857998" cy="789621"/>
          </a:xfrm>
          <a:prstGeom prst="rect">
            <a:avLst/>
          </a:prstGeom>
          <a:noFill/>
          <a:ln/>
        </p:spPr>
        <p:txBody>
          <a:bodyPr wrap="square" lIns="0" tIns="0" rIns="0" bIns="0" rtlCol="0" anchor="b"/>
          <a:lstStyle/>
          <a:p>
            <a:pPr marL="0" indent="0" algn="l">
              <a:lnSpc>
                <a:spcPct val="90000"/>
              </a:lnSpc>
              <a:buNone/>
            </a:pPr>
            <a:r>
              <a:rPr lang="en-US" sz="3211" dirty="0">
                <a:solidFill>
                  <a:srgbClr val="003860"/>
                </a:solidFill>
                <a:latin typeface="Lexend Deca Regular" pitchFamily="34" charset="0"/>
                <a:ea typeface="Lexend Deca Regular" pitchFamily="34" charset="-122"/>
                <a:cs typeface="Lexend Deca Regular" pitchFamily="34" charset="-120"/>
              </a:rPr>
              <a:t>Explore Synonyms and Related Terms</a:t>
            </a:r>
            <a:endParaRPr lang="en-US" sz="3211" dirty="0"/>
          </a:p>
        </p:txBody>
      </p:sp>
      <p:sp>
        <p:nvSpPr>
          <p:cNvPr id="10" name="Text 8"/>
          <p:cNvSpPr/>
          <p:nvPr/>
        </p:nvSpPr>
        <p:spPr>
          <a:xfrm>
            <a:off x="6746406" y="411480"/>
            <a:ext cx="491503" cy="258236"/>
          </a:xfrm>
          <a:custGeom>
            <a:avLst/>
            <a:gdLst/>
            <a:ahLst/>
            <a:cxnLst/>
            <a:rect l="l" t="t" r="r" b="b"/>
            <a:pathLst>
              <a:path w="491503" h="258236">
                <a:moveTo>
                  <a:pt x="78252" y="248919"/>
                </a:moveTo>
                <a:cubicBezTo>
                  <a:pt x="69307" y="248919"/>
                  <a:pt x="60366" y="247054"/>
                  <a:pt x="51421" y="243328"/>
                </a:cubicBezTo>
                <a:cubicBezTo>
                  <a:pt x="16392" y="228423"/>
                  <a:pt x="0" y="188179"/>
                  <a:pt x="14902" y="153149"/>
                </a:cubicBezTo>
                <a:cubicBezTo>
                  <a:pt x="54031" y="59991"/>
                  <a:pt x="144581" y="-2"/>
                  <a:pt x="245560" y="-2"/>
                </a:cubicBezTo>
                <a:cubicBezTo>
                  <a:pt x="346544" y="-2"/>
                  <a:pt x="437094" y="59991"/>
                  <a:pt x="476591" y="153149"/>
                </a:cubicBezTo>
                <a:cubicBezTo>
                  <a:pt x="491498" y="188177"/>
                  <a:pt x="475102" y="228795"/>
                  <a:pt x="440073" y="243328"/>
                </a:cubicBezTo>
                <a:cubicBezTo>
                  <a:pt x="405043" y="258233"/>
                  <a:pt x="364430" y="241838"/>
                  <a:pt x="349896" y="206811"/>
                </a:cubicBezTo>
                <a:cubicBezTo>
                  <a:pt x="332011" y="165075"/>
                  <a:pt x="291019" y="137872"/>
                  <a:pt x="245560" y="137872"/>
                </a:cubicBezTo>
                <a:cubicBezTo>
                  <a:pt x="200101" y="137872"/>
                  <a:pt x="159483" y="165075"/>
                  <a:pt x="141597" y="206811"/>
                </a:cubicBezTo>
                <a:cubicBezTo>
                  <a:pt x="130789" y="232895"/>
                  <a:pt x="105079" y="248919"/>
                  <a:pt x="78247" y="248919"/>
                </a:cubicBezTo>
                <a:lnTo>
                  <a:pt x="78252" y="248919"/>
                </a:lnTo>
              </a:path>
            </a:pathLst>
          </a:custGeom>
          <a:solidFill>
            <a:srgbClr val="0070C0"/>
          </a:solidFill>
          <a:ln/>
        </p:spPr>
        <p:txBody>
          <a:bodyPr wrap="square" lIns="0" tIns="0" rIns="0" bIns="0" rtlCol="0" anchor="ctr"/>
          <a:lstStyle/>
          <a:p>
            <a:pPr marL="0" indent="0">
              <a:buNone/>
            </a:pPr>
            <a:endParaRPr lang="en-US" dirty="0"/>
          </a:p>
        </p:txBody>
      </p:sp>
      <p:sp>
        <p:nvSpPr>
          <p:cNvPr id="13" name="Text 11"/>
          <p:cNvSpPr/>
          <p:nvPr/>
        </p:nvSpPr>
        <p:spPr>
          <a:xfrm>
            <a:off x="7687974" y="1815884"/>
            <a:ext cx="4114800" cy="4114800"/>
          </a:xfrm>
          <a:custGeom>
            <a:avLst/>
            <a:gdLst/>
            <a:ahLst/>
            <a:cxnLst/>
            <a:rect l="l" t="t" r="r" b="b"/>
            <a:pathLst>
              <a:path w="4114800" h="4114800">
                <a:moveTo>
                  <a:pt x="0" y="2057400"/>
                </a:moveTo>
                <a:cubicBezTo>
                  <a:pt x="0" y="921139"/>
                  <a:pt x="921139" y="0"/>
                  <a:pt x="2057400" y="0"/>
                </a:cubicBezTo>
                <a:cubicBezTo>
                  <a:pt x="3193661" y="0"/>
                  <a:pt x="4114800" y="921139"/>
                  <a:pt x="4114800" y="2057400"/>
                </a:cubicBezTo>
                <a:cubicBezTo>
                  <a:pt x="4114800" y="3193661"/>
                  <a:pt x="3193661" y="4114800"/>
                  <a:pt x="2057400" y="4114800"/>
                </a:cubicBezTo>
                <a:cubicBezTo>
                  <a:pt x="921139" y="4114800"/>
                  <a:pt x="0" y="3193661"/>
                  <a:pt x="0" y="2057400"/>
                </a:cubicBezTo>
              </a:path>
            </a:pathLst>
          </a:custGeom>
          <a:blipFill>
            <a:blip r:embed="rId3"/>
            <a:srcRect/>
            <a:stretch>
              <a:fillRect l="-25029" r="-25029"/>
            </a:stretch>
          </a:blipFill>
          <a:ln/>
        </p:spPr>
        <p:txBody>
          <a:bodyPr wrap="square" lIns="0" tIns="0" rIns="0" bIns="0" rtlCol="0" anchor="ctr"/>
          <a:lstStyle/>
          <a:p>
            <a:pPr marL="0" indent="0">
              <a:buNone/>
            </a:pPr>
            <a:endParaRPr lang="en-US" dirty="0"/>
          </a:p>
        </p:txBody>
      </p:sp>
      <p:sp>
        <p:nvSpPr>
          <p:cNvPr id="14" name="Text 12"/>
          <p:cNvSpPr/>
          <p:nvPr/>
        </p:nvSpPr>
        <p:spPr>
          <a:xfrm>
            <a:off x="502919" y="2971874"/>
            <a:ext cx="548640" cy="548493"/>
          </a:xfrm>
          <a:custGeom>
            <a:avLst/>
            <a:gdLst/>
            <a:ahLst/>
            <a:cxnLst/>
            <a:rect l="l" t="t" r="r" b="b"/>
            <a:pathLst>
              <a:path w="548640" h="548493">
                <a:moveTo>
                  <a:pt x="394297" y="222864"/>
                </a:moveTo>
                <a:cubicBezTo>
                  <a:pt x="394297" y="128183"/>
                  <a:pt x="317542" y="51432"/>
                  <a:pt x="222863" y="51432"/>
                </a:cubicBezTo>
                <a:cubicBezTo>
                  <a:pt x="128184" y="51432"/>
                  <a:pt x="51430" y="128183"/>
                  <a:pt x="51430" y="222864"/>
                </a:cubicBezTo>
                <a:cubicBezTo>
                  <a:pt x="51430" y="317544"/>
                  <a:pt x="128184" y="394295"/>
                  <a:pt x="222863" y="394295"/>
                </a:cubicBezTo>
                <a:cubicBezTo>
                  <a:pt x="317542" y="394295"/>
                  <a:pt x="394297" y="317544"/>
                  <a:pt x="394297" y="222864"/>
                </a:cubicBezTo>
                <a:lnTo>
                  <a:pt x="394297" y="222864"/>
                </a:lnTo>
                <a:moveTo>
                  <a:pt x="361186" y="397619"/>
                </a:moveTo>
                <a:cubicBezTo>
                  <a:pt x="323259" y="427726"/>
                  <a:pt x="275148" y="445727"/>
                  <a:pt x="222863" y="445727"/>
                </a:cubicBezTo>
                <a:cubicBezTo>
                  <a:pt x="99754" y="445727"/>
                  <a:pt x="0" y="345973"/>
                  <a:pt x="0" y="222864"/>
                </a:cubicBezTo>
                <a:cubicBezTo>
                  <a:pt x="0" y="99754"/>
                  <a:pt x="99754" y="0"/>
                  <a:pt x="222863" y="0"/>
                </a:cubicBezTo>
                <a:cubicBezTo>
                  <a:pt x="345972" y="0"/>
                  <a:pt x="445726" y="99754"/>
                  <a:pt x="445726" y="222864"/>
                </a:cubicBezTo>
                <a:cubicBezTo>
                  <a:pt x="445726" y="275151"/>
                  <a:pt x="427725" y="323260"/>
                  <a:pt x="397616" y="361188"/>
                </a:cubicBezTo>
                <a:lnTo>
                  <a:pt x="541085" y="504657"/>
                </a:lnTo>
                <a:cubicBezTo>
                  <a:pt x="551158" y="514727"/>
                  <a:pt x="551158" y="531018"/>
                  <a:pt x="541085" y="540978"/>
                </a:cubicBezTo>
                <a:cubicBezTo>
                  <a:pt x="531012" y="550944"/>
                  <a:pt x="514729" y="551049"/>
                  <a:pt x="504765" y="540978"/>
                </a:cubicBezTo>
                <a:lnTo>
                  <a:pt x="361186" y="397619"/>
                </a:lnTo>
              </a:path>
            </a:pathLst>
          </a:custGeom>
          <a:solidFill>
            <a:srgbClr val="003860"/>
          </a:solidFill>
          <a:ln/>
        </p:spPr>
        <p:txBody>
          <a:bodyPr wrap="square" lIns="0" tIns="0" rIns="0" bIns="0" rtlCol="0" anchor="ctr"/>
          <a:lstStyle/>
          <a:p>
            <a:pPr marL="0" indent="0">
              <a:buNone/>
            </a:pPr>
            <a:endParaRPr lang="en-US" dirty="0"/>
          </a:p>
        </p:txBody>
      </p:sp>
      <p:sp>
        <p:nvSpPr>
          <p:cNvPr id="16" name="Text 14"/>
          <p:cNvSpPr/>
          <p:nvPr/>
        </p:nvSpPr>
        <p:spPr>
          <a:xfrm>
            <a:off x="502919" y="172338"/>
            <a:ext cx="731520" cy="731520"/>
          </a:xfrm>
          <a:prstGeom prst="rect">
            <a:avLst/>
          </a:prstGeom>
          <a:noFill/>
          <a:ln/>
        </p:spPr>
        <p:txBody>
          <a:bodyPr wrap="square" lIns="0" tIns="0" rIns="0" bIns="0" rtlCol="0" anchor="ctr"/>
          <a:lstStyle/>
          <a:p>
            <a:pPr marL="0" indent="0">
              <a:buNone/>
            </a:pP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sp>
        <p:nvSpPr>
          <p:cNvPr id="2" name="Text 0"/>
          <p:cNvSpPr/>
          <p:nvPr/>
        </p:nvSpPr>
        <p:spPr>
          <a:xfrm>
            <a:off x="0" y="0"/>
            <a:ext cx="12192000" cy="6858000"/>
          </a:xfrm>
          <a:prstGeom prst="rect">
            <a:avLst/>
          </a:prstGeom>
          <a:solidFill>
            <a:srgbClr val="FFFFFF"/>
          </a:solidFill>
          <a:ln/>
        </p:spPr>
        <p:txBody>
          <a:bodyPr wrap="square" lIns="0" tIns="0" rIns="0" bIns="0" rtlCol="0" anchor="ctr"/>
          <a:lstStyle/>
          <a:p>
            <a:pPr marL="0" indent="0">
              <a:buNone/>
            </a:pPr>
            <a:endParaRPr lang="en-US" dirty="0"/>
          </a:p>
        </p:txBody>
      </p:sp>
      <p:sp>
        <p:nvSpPr>
          <p:cNvPr id="4" name="Text 2"/>
          <p:cNvSpPr/>
          <p:nvPr/>
        </p:nvSpPr>
        <p:spPr>
          <a:xfrm>
            <a:off x="502920" y="6508085"/>
            <a:ext cx="182880" cy="182880"/>
          </a:xfrm>
          <a:prstGeom prst="rect">
            <a:avLst/>
          </a:prstGeom>
          <a:noFill/>
          <a:ln/>
        </p:spPr>
        <p:txBody>
          <a:bodyPr wrap="square" lIns="0" tIns="0" rIns="0" bIns="0" rtlCol="0" anchor="ctr"/>
          <a:lstStyle/>
          <a:p>
            <a:pPr marL="0" indent="0" algn="l">
              <a:lnSpc>
                <a:spcPct val="90000"/>
              </a:lnSpc>
              <a:spcBef>
                <a:spcPts val="1000"/>
              </a:spcBef>
              <a:buNone/>
            </a:pPr>
            <a:r>
              <a:rPr lang="en-US" sz="800" dirty="0">
                <a:solidFill>
                  <a:srgbClr val="888888"/>
                </a:solidFill>
                <a:latin typeface="Lexend Regular" pitchFamily="34" charset="0"/>
                <a:ea typeface="Lexend Regular" pitchFamily="34" charset="-122"/>
                <a:cs typeface="Lexend Regular" pitchFamily="34" charset="-120"/>
              </a:rPr>
              <a:t>10</a:t>
            </a:r>
            <a:endParaRPr lang="en-US" sz="800" dirty="0"/>
          </a:p>
        </p:txBody>
      </p:sp>
      <p:sp>
        <p:nvSpPr>
          <p:cNvPr id="5" name="Text 3"/>
          <p:cNvSpPr/>
          <p:nvPr/>
        </p:nvSpPr>
        <p:spPr>
          <a:xfrm>
            <a:off x="502920" y="1796007"/>
            <a:ext cx="8636478" cy="789621"/>
          </a:xfrm>
          <a:prstGeom prst="rect">
            <a:avLst/>
          </a:prstGeom>
          <a:noFill/>
          <a:ln/>
        </p:spPr>
        <p:txBody>
          <a:bodyPr wrap="square" lIns="0" tIns="0" rIns="0" bIns="0" rtlCol="0" anchor="t"/>
          <a:lstStyle/>
          <a:p>
            <a:pPr marL="0" indent="0" algn="l">
              <a:lnSpc>
                <a:spcPct val="90000"/>
              </a:lnSpc>
              <a:buNone/>
            </a:pPr>
            <a:r>
              <a:rPr lang="en-US" sz="4590" dirty="0">
                <a:solidFill>
                  <a:srgbClr val="003860"/>
                </a:solidFill>
                <a:latin typeface="Lexend Deca Regular" pitchFamily="34" charset="0"/>
                <a:ea typeface="Lexend Deca Regular" pitchFamily="34" charset="-122"/>
                <a:cs typeface="Lexend Deca Regular" pitchFamily="34" charset="-120"/>
              </a:rPr>
              <a:t>Using AI for Advanced Searching</a:t>
            </a:r>
            <a:endParaRPr lang="en-US" sz="4590" dirty="0"/>
          </a:p>
        </p:txBody>
      </p:sp>
      <p:sp>
        <p:nvSpPr>
          <p:cNvPr id="9" name="Text 7"/>
          <p:cNvSpPr/>
          <p:nvPr/>
        </p:nvSpPr>
        <p:spPr>
          <a:xfrm>
            <a:off x="6748801" y="411480"/>
            <a:ext cx="365158" cy="191854"/>
          </a:xfrm>
          <a:custGeom>
            <a:avLst/>
            <a:gdLst/>
            <a:ahLst/>
            <a:cxnLst/>
            <a:rect l="l" t="t" r="r" b="b"/>
            <a:pathLst>
              <a:path w="365158" h="191854">
                <a:moveTo>
                  <a:pt x="58137" y="184932"/>
                </a:moveTo>
                <a:cubicBezTo>
                  <a:pt x="51491" y="184932"/>
                  <a:pt x="44849" y="183547"/>
                  <a:pt x="38203" y="180778"/>
                </a:cubicBezTo>
                <a:cubicBezTo>
                  <a:pt x="12178" y="169705"/>
                  <a:pt x="0" y="139806"/>
                  <a:pt x="11072" y="113781"/>
                </a:cubicBezTo>
                <a:cubicBezTo>
                  <a:pt x="40142" y="44570"/>
                  <a:pt x="107415" y="-2"/>
                  <a:pt x="182437" y="-2"/>
                </a:cubicBezTo>
                <a:cubicBezTo>
                  <a:pt x="257462" y="-2"/>
                  <a:pt x="324735" y="44570"/>
                  <a:pt x="354079" y="113781"/>
                </a:cubicBezTo>
                <a:cubicBezTo>
                  <a:pt x="365154" y="139804"/>
                  <a:pt x="352973" y="169981"/>
                  <a:pt x="326948" y="180778"/>
                </a:cubicBezTo>
                <a:cubicBezTo>
                  <a:pt x="300923" y="191852"/>
                  <a:pt x="270750" y="179671"/>
                  <a:pt x="259952" y="153648"/>
                </a:cubicBezTo>
                <a:cubicBezTo>
                  <a:pt x="246664" y="122641"/>
                  <a:pt x="216210" y="102431"/>
                  <a:pt x="182437" y="102431"/>
                </a:cubicBezTo>
                <a:cubicBezTo>
                  <a:pt x="148663" y="102431"/>
                  <a:pt x="118487" y="122641"/>
                  <a:pt x="105198" y="153648"/>
                </a:cubicBezTo>
                <a:cubicBezTo>
                  <a:pt x="97169" y="173028"/>
                  <a:pt x="78067" y="184932"/>
                  <a:pt x="58133" y="184932"/>
                </a:cubicBezTo>
                <a:lnTo>
                  <a:pt x="58137" y="184932"/>
                </a:lnTo>
              </a:path>
            </a:pathLst>
          </a:custGeom>
          <a:solidFill>
            <a:srgbClr val="0070C0"/>
          </a:solidFill>
          <a:ln/>
        </p:spPr>
        <p:txBody>
          <a:bodyPr wrap="square" lIns="0" tIns="0" rIns="0" bIns="0" rtlCol="0" anchor="ctr"/>
          <a:lstStyle/>
          <a:p>
            <a:pPr marL="0" indent="0">
              <a:buNone/>
            </a:pPr>
            <a:endParaRPr lang="en-US" dirty="0"/>
          </a:p>
        </p:txBody>
      </p:sp>
      <p:sp>
        <p:nvSpPr>
          <p:cNvPr id="12" name="Text 10"/>
          <p:cNvSpPr/>
          <p:nvPr/>
        </p:nvSpPr>
        <p:spPr>
          <a:xfrm>
            <a:off x="9228773" y="3133053"/>
            <a:ext cx="394032" cy="411480"/>
          </a:xfrm>
          <a:custGeom>
            <a:avLst/>
            <a:gdLst/>
            <a:ahLst/>
            <a:cxnLst/>
            <a:rect l="l" t="t" r="r" b="b"/>
            <a:pathLst>
              <a:path w="394032" h="411480">
                <a:moveTo>
                  <a:pt x="197020" y="0"/>
                </a:moveTo>
                <a:cubicBezTo>
                  <a:pt x="210681" y="0"/>
                  <a:pt x="224023" y="1366"/>
                  <a:pt x="237042" y="3860"/>
                </a:cubicBezTo>
                <a:cubicBezTo>
                  <a:pt x="243390" y="5065"/>
                  <a:pt x="254560" y="8760"/>
                  <a:pt x="260668" y="20014"/>
                </a:cubicBezTo>
                <a:cubicBezTo>
                  <a:pt x="262276" y="22989"/>
                  <a:pt x="263560" y="26121"/>
                  <a:pt x="264364" y="29499"/>
                </a:cubicBezTo>
                <a:lnTo>
                  <a:pt x="271839" y="60442"/>
                </a:lnTo>
                <a:cubicBezTo>
                  <a:pt x="272966" y="65104"/>
                  <a:pt x="280838" y="69684"/>
                  <a:pt x="285421" y="68318"/>
                </a:cubicBezTo>
                <a:lnTo>
                  <a:pt x="315962" y="59315"/>
                </a:lnTo>
                <a:cubicBezTo>
                  <a:pt x="319178" y="58352"/>
                  <a:pt x="322472" y="57866"/>
                  <a:pt x="325766" y="57788"/>
                </a:cubicBezTo>
                <a:cubicBezTo>
                  <a:pt x="338706" y="57385"/>
                  <a:pt x="347465" y="65343"/>
                  <a:pt x="351725" y="70166"/>
                </a:cubicBezTo>
                <a:cubicBezTo>
                  <a:pt x="369488" y="90336"/>
                  <a:pt x="383149" y="114046"/>
                  <a:pt x="391829" y="139521"/>
                </a:cubicBezTo>
                <a:cubicBezTo>
                  <a:pt x="393918" y="145627"/>
                  <a:pt x="396329" y="157041"/>
                  <a:pt x="389658" y="167970"/>
                </a:cubicBezTo>
                <a:cubicBezTo>
                  <a:pt x="387889" y="170863"/>
                  <a:pt x="385722" y="173595"/>
                  <a:pt x="383228" y="176007"/>
                </a:cubicBezTo>
                <a:lnTo>
                  <a:pt x="360161" y="197947"/>
                </a:lnTo>
                <a:cubicBezTo>
                  <a:pt x="356784" y="201160"/>
                  <a:pt x="356784" y="210402"/>
                  <a:pt x="360161" y="213620"/>
                </a:cubicBezTo>
                <a:lnTo>
                  <a:pt x="383228" y="235560"/>
                </a:lnTo>
                <a:cubicBezTo>
                  <a:pt x="385718" y="237971"/>
                  <a:pt x="387889" y="240704"/>
                  <a:pt x="389658" y="243596"/>
                </a:cubicBezTo>
                <a:cubicBezTo>
                  <a:pt x="396246" y="254525"/>
                  <a:pt x="393839" y="265940"/>
                  <a:pt x="391829" y="272046"/>
                </a:cubicBezTo>
                <a:cubicBezTo>
                  <a:pt x="383149" y="297521"/>
                  <a:pt x="369488" y="321152"/>
                  <a:pt x="351725" y="341401"/>
                </a:cubicBezTo>
                <a:cubicBezTo>
                  <a:pt x="347465" y="346223"/>
                  <a:pt x="338623" y="354177"/>
                  <a:pt x="325766" y="353778"/>
                </a:cubicBezTo>
                <a:cubicBezTo>
                  <a:pt x="322472" y="353696"/>
                  <a:pt x="319178" y="353136"/>
                  <a:pt x="315962" y="352252"/>
                </a:cubicBezTo>
                <a:lnTo>
                  <a:pt x="285421" y="343170"/>
                </a:lnTo>
                <a:cubicBezTo>
                  <a:pt x="280838" y="341804"/>
                  <a:pt x="272966" y="346384"/>
                  <a:pt x="271839" y="351046"/>
                </a:cubicBezTo>
                <a:lnTo>
                  <a:pt x="264364" y="381989"/>
                </a:lnTo>
                <a:cubicBezTo>
                  <a:pt x="263560" y="385364"/>
                  <a:pt x="262276" y="388581"/>
                  <a:pt x="260668" y="391474"/>
                </a:cubicBezTo>
                <a:cubicBezTo>
                  <a:pt x="254478" y="402724"/>
                  <a:pt x="243307" y="406341"/>
                  <a:pt x="237042" y="407629"/>
                </a:cubicBezTo>
                <a:cubicBezTo>
                  <a:pt x="224023" y="410118"/>
                  <a:pt x="210681" y="411484"/>
                  <a:pt x="197020" y="411484"/>
                </a:cubicBezTo>
                <a:cubicBezTo>
                  <a:pt x="183359" y="411484"/>
                  <a:pt x="170017" y="410118"/>
                  <a:pt x="156998" y="407625"/>
                </a:cubicBezTo>
                <a:cubicBezTo>
                  <a:pt x="150650" y="406419"/>
                  <a:pt x="139479" y="402724"/>
                  <a:pt x="133372" y="391470"/>
                </a:cubicBezTo>
                <a:cubicBezTo>
                  <a:pt x="131764" y="388495"/>
                  <a:pt x="130480" y="385363"/>
                  <a:pt x="129676" y="381985"/>
                </a:cubicBezTo>
                <a:lnTo>
                  <a:pt x="122201" y="351042"/>
                </a:lnTo>
                <a:cubicBezTo>
                  <a:pt x="121074" y="346380"/>
                  <a:pt x="113201" y="341800"/>
                  <a:pt x="108619" y="343166"/>
                </a:cubicBezTo>
                <a:lnTo>
                  <a:pt x="78077" y="352165"/>
                </a:lnTo>
                <a:cubicBezTo>
                  <a:pt x="74862" y="353128"/>
                  <a:pt x="71568" y="353614"/>
                  <a:pt x="68274" y="353692"/>
                </a:cubicBezTo>
                <a:cubicBezTo>
                  <a:pt x="55334" y="354095"/>
                  <a:pt x="46575" y="346137"/>
                  <a:pt x="42315" y="341314"/>
                </a:cubicBezTo>
                <a:cubicBezTo>
                  <a:pt x="24635" y="321144"/>
                  <a:pt x="10891" y="297434"/>
                  <a:pt x="2211" y="271960"/>
                </a:cubicBezTo>
                <a:cubicBezTo>
                  <a:pt x="122" y="265853"/>
                  <a:pt x="-2289" y="254439"/>
                  <a:pt x="4382" y="243510"/>
                </a:cubicBezTo>
                <a:cubicBezTo>
                  <a:pt x="6151" y="240617"/>
                  <a:pt x="8318" y="237885"/>
                  <a:pt x="10812" y="235474"/>
                </a:cubicBezTo>
                <a:lnTo>
                  <a:pt x="33879" y="213533"/>
                </a:lnTo>
                <a:cubicBezTo>
                  <a:pt x="37256" y="210320"/>
                  <a:pt x="37256" y="201078"/>
                  <a:pt x="33879" y="197860"/>
                </a:cubicBezTo>
                <a:lnTo>
                  <a:pt x="10733" y="175920"/>
                </a:lnTo>
                <a:cubicBezTo>
                  <a:pt x="8243" y="173509"/>
                  <a:pt x="6072" y="170777"/>
                  <a:pt x="4303" y="167884"/>
                </a:cubicBezTo>
                <a:cubicBezTo>
                  <a:pt x="-2285" y="156955"/>
                  <a:pt x="122" y="145540"/>
                  <a:pt x="2214" y="139512"/>
                </a:cubicBezTo>
                <a:cubicBezTo>
                  <a:pt x="10895" y="114038"/>
                  <a:pt x="24556" y="90406"/>
                  <a:pt x="42319" y="70157"/>
                </a:cubicBezTo>
                <a:cubicBezTo>
                  <a:pt x="46578" y="65335"/>
                  <a:pt x="55421" y="57381"/>
                  <a:pt x="68278" y="57780"/>
                </a:cubicBezTo>
                <a:cubicBezTo>
                  <a:pt x="71572" y="57862"/>
                  <a:pt x="74866" y="58422"/>
                  <a:pt x="78081" y="59307"/>
                </a:cubicBezTo>
                <a:lnTo>
                  <a:pt x="108623" y="68310"/>
                </a:lnTo>
                <a:cubicBezTo>
                  <a:pt x="113205" y="69676"/>
                  <a:pt x="121078" y="65096"/>
                  <a:pt x="122205" y="60434"/>
                </a:cubicBezTo>
                <a:lnTo>
                  <a:pt x="129680" y="29491"/>
                </a:lnTo>
                <a:cubicBezTo>
                  <a:pt x="130484" y="26117"/>
                  <a:pt x="131768" y="22899"/>
                  <a:pt x="133376" y="20006"/>
                </a:cubicBezTo>
                <a:cubicBezTo>
                  <a:pt x="139566" y="8756"/>
                  <a:pt x="150737" y="5139"/>
                  <a:pt x="157002" y="3851"/>
                </a:cubicBezTo>
                <a:cubicBezTo>
                  <a:pt x="170021" y="1362"/>
                  <a:pt x="183363" y="-8"/>
                  <a:pt x="197024" y="-8"/>
                </a:cubicBezTo>
                <a:lnTo>
                  <a:pt x="197020" y="0"/>
                </a:lnTo>
                <a:moveTo>
                  <a:pt x="166561" y="41308"/>
                </a:moveTo>
                <a:lnTo>
                  <a:pt x="159729" y="69515"/>
                </a:lnTo>
                <a:cubicBezTo>
                  <a:pt x="153460" y="95476"/>
                  <a:pt x="123324" y="112832"/>
                  <a:pt x="97684" y="105359"/>
                </a:cubicBezTo>
                <a:lnTo>
                  <a:pt x="69956" y="97163"/>
                </a:lnTo>
                <a:cubicBezTo>
                  <a:pt x="56697" y="112676"/>
                  <a:pt x="46248" y="130678"/>
                  <a:pt x="39415" y="149964"/>
                </a:cubicBezTo>
                <a:lnTo>
                  <a:pt x="60472" y="169974"/>
                </a:lnTo>
                <a:cubicBezTo>
                  <a:pt x="79760" y="188297"/>
                  <a:pt x="79760" y="223179"/>
                  <a:pt x="60472" y="241502"/>
                </a:cubicBezTo>
                <a:lnTo>
                  <a:pt x="39415" y="261512"/>
                </a:lnTo>
                <a:cubicBezTo>
                  <a:pt x="46247" y="280802"/>
                  <a:pt x="56693" y="298800"/>
                  <a:pt x="69956" y="314313"/>
                </a:cubicBezTo>
                <a:lnTo>
                  <a:pt x="97763" y="306117"/>
                </a:lnTo>
                <a:cubicBezTo>
                  <a:pt x="123320" y="298562"/>
                  <a:pt x="153539" y="316000"/>
                  <a:pt x="159808" y="341961"/>
                </a:cubicBezTo>
                <a:lnTo>
                  <a:pt x="166640" y="370168"/>
                </a:lnTo>
                <a:cubicBezTo>
                  <a:pt x="186409" y="373784"/>
                  <a:pt x="207868" y="373784"/>
                  <a:pt x="227640" y="370168"/>
                </a:cubicBezTo>
                <a:lnTo>
                  <a:pt x="234473" y="341961"/>
                </a:lnTo>
                <a:cubicBezTo>
                  <a:pt x="240742" y="316000"/>
                  <a:pt x="270877" y="298644"/>
                  <a:pt x="296517" y="306117"/>
                </a:cubicBezTo>
                <a:lnTo>
                  <a:pt x="324324" y="314313"/>
                </a:lnTo>
                <a:cubicBezTo>
                  <a:pt x="337583" y="298800"/>
                  <a:pt x="348033" y="280798"/>
                  <a:pt x="354865" y="261512"/>
                </a:cubicBezTo>
                <a:lnTo>
                  <a:pt x="333808" y="241502"/>
                </a:lnTo>
                <a:cubicBezTo>
                  <a:pt x="314520" y="223179"/>
                  <a:pt x="314520" y="188297"/>
                  <a:pt x="333808" y="169974"/>
                </a:cubicBezTo>
                <a:lnTo>
                  <a:pt x="354865" y="149964"/>
                </a:lnTo>
                <a:cubicBezTo>
                  <a:pt x="348033" y="130678"/>
                  <a:pt x="337587" y="112671"/>
                  <a:pt x="324324" y="97163"/>
                </a:cubicBezTo>
                <a:lnTo>
                  <a:pt x="296517" y="105359"/>
                </a:lnTo>
                <a:cubicBezTo>
                  <a:pt x="270960" y="112914"/>
                  <a:pt x="240742" y="95476"/>
                  <a:pt x="234473" y="69515"/>
                </a:cubicBezTo>
                <a:lnTo>
                  <a:pt x="227640" y="41308"/>
                </a:lnTo>
                <a:cubicBezTo>
                  <a:pt x="207872" y="37692"/>
                  <a:pt x="186413" y="37692"/>
                  <a:pt x="166640" y="41308"/>
                </a:cubicBezTo>
                <a:lnTo>
                  <a:pt x="166561" y="41308"/>
                </a:lnTo>
                <a:moveTo>
                  <a:pt x="158444" y="205740"/>
                </a:moveTo>
                <a:cubicBezTo>
                  <a:pt x="158444" y="227046"/>
                  <a:pt x="175715" y="244316"/>
                  <a:pt x="197020" y="244316"/>
                </a:cubicBezTo>
                <a:cubicBezTo>
                  <a:pt x="218325" y="244316"/>
                  <a:pt x="235596" y="227046"/>
                  <a:pt x="235596" y="205740"/>
                </a:cubicBezTo>
                <a:cubicBezTo>
                  <a:pt x="235596" y="184434"/>
                  <a:pt x="218325" y="167164"/>
                  <a:pt x="197020" y="167164"/>
                </a:cubicBezTo>
                <a:cubicBezTo>
                  <a:pt x="175715" y="167164"/>
                  <a:pt x="158444" y="184434"/>
                  <a:pt x="158444" y="205740"/>
                </a:cubicBezTo>
                <a:moveTo>
                  <a:pt x="197020" y="282893"/>
                </a:moveTo>
                <a:cubicBezTo>
                  <a:pt x="154409" y="282893"/>
                  <a:pt x="119869" y="248349"/>
                  <a:pt x="119869" y="205740"/>
                </a:cubicBezTo>
                <a:cubicBezTo>
                  <a:pt x="119869" y="163131"/>
                  <a:pt x="154409" y="128588"/>
                  <a:pt x="197020" y="128588"/>
                </a:cubicBezTo>
                <a:cubicBezTo>
                  <a:pt x="239631" y="128588"/>
                  <a:pt x="274171" y="163131"/>
                  <a:pt x="274171" y="205740"/>
                </a:cubicBezTo>
                <a:cubicBezTo>
                  <a:pt x="274171" y="248349"/>
                  <a:pt x="239631" y="282893"/>
                  <a:pt x="197020" y="282893"/>
                </a:cubicBezTo>
                <a:lnTo>
                  <a:pt x="197020" y="282893"/>
                </a:lnTo>
              </a:path>
            </a:pathLst>
          </a:custGeom>
          <a:solidFill>
            <a:srgbClr val="003860"/>
          </a:solidFill>
          <a:ln/>
        </p:spPr>
        <p:txBody>
          <a:bodyPr wrap="square" lIns="0" tIns="0" rIns="0" bIns="0" rtlCol="0" anchor="ctr"/>
          <a:lstStyle/>
          <a:p>
            <a:pPr marL="0" indent="0">
              <a:buNone/>
            </a:pPr>
            <a:endParaRPr lang="en-US" dirty="0"/>
          </a:p>
        </p:txBody>
      </p:sp>
      <p:sp>
        <p:nvSpPr>
          <p:cNvPr id="13" name="Text 11"/>
          <p:cNvSpPr/>
          <p:nvPr/>
        </p:nvSpPr>
        <p:spPr>
          <a:xfrm>
            <a:off x="6314340" y="3174201"/>
            <a:ext cx="411480" cy="329184"/>
          </a:xfrm>
          <a:custGeom>
            <a:avLst/>
            <a:gdLst/>
            <a:ahLst/>
            <a:cxnLst/>
            <a:rect l="l" t="t" r="r" b="b"/>
            <a:pathLst>
              <a:path w="411480" h="329184">
                <a:moveTo>
                  <a:pt x="205740" y="0"/>
                </a:moveTo>
                <a:cubicBezTo>
                  <a:pt x="214291" y="0"/>
                  <a:pt x="221171" y="6880"/>
                  <a:pt x="221171" y="15432"/>
                </a:cubicBezTo>
                <a:lnTo>
                  <a:pt x="221171" y="61725"/>
                </a:lnTo>
                <a:lnTo>
                  <a:pt x="288036" y="61725"/>
                </a:lnTo>
                <a:cubicBezTo>
                  <a:pt x="322111" y="61725"/>
                  <a:pt x="349758" y="89370"/>
                  <a:pt x="349758" y="123447"/>
                </a:cubicBezTo>
                <a:lnTo>
                  <a:pt x="349758" y="267465"/>
                </a:lnTo>
                <a:cubicBezTo>
                  <a:pt x="349758" y="301542"/>
                  <a:pt x="322111" y="329187"/>
                  <a:pt x="288036" y="329187"/>
                </a:cubicBezTo>
                <a:lnTo>
                  <a:pt x="123444" y="329187"/>
                </a:lnTo>
                <a:cubicBezTo>
                  <a:pt x="89369" y="329187"/>
                  <a:pt x="61722" y="301542"/>
                  <a:pt x="61722" y="267465"/>
                </a:cubicBezTo>
                <a:lnTo>
                  <a:pt x="61722" y="123447"/>
                </a:lnTo>
                <a:cubicBezTo>
                  <a:pt x="61722" y="89370"/>
                  <a:pt x="89369" y="61725"/>
                  <a:pt x="123444" y="61725"/>
                </a:cubicBezTo>
                <a:lnTo>
                  <a:pt x="190309" y="61725"/>
                </a:lnTo>
                <a:lnTo>
                  <a:pt x="190309" y="15435"/>
                </a:lnTo>
                <a:cubicBezTo>
                  <a:pt x="190309" y="6883"/>
                  <a:pt x="197189" y="6"/>
                  <a:pt x="205740" y="6"/>
                </a:cubicBezTo>
                <a:lnTo>
                  <a:pt x="205740" y="0"/>
                </a:lnTo>
                <a:moveTo>
                  <a:pt x="123444" y="92583"/>
                </a:moveTo>
                <a:cubicBezTo>
                  <a:pt x="106405" y="92583"/>
                  <a:pt x="92583" y="106405"/>
                  <a:pt x="92583" y="123444"/>
                </a:cubicBezTo>
                <a:lnTo>
                  <a:pt x="92583" y="267462"/>
                </a:lnTo>
                <a:cubicBezTo>
                  <a:pt x="92583" y="284501"/>
                  <a:pt x="106405" y="298323"/>
                  <a:pt x="123444" y="298323"/>
                </a:cubicBezTo>
                <a:lnTo>
                  <a:pt x="288036" y="298323"/>
                </a:lnTo>
                <a:cubicBezTo>
                  <a:pt x="305075" y="298323"/>
                  <a:pt x="318897" y="284501"/>
                  <a:pt x="318897" y="267462"/>
                </a:cubicBezTo>
                <a:lnTo>
                  <a:pt x="318897" y="123444"/>
                </a:lnTo>
                <a:cubicBezTo>
                  <a:pt x="318897" y="106405"/>
                  <a:pt x="305075" y="92583"/>
                  <a:pt x="288036" y="92583"/>
                </a:cubicBezTo>
                <a:lnTo>
                  <a:pt x="205740" y="92583"/>
                </a:lnTo>
                <a:lnTo>
                  <a:pt x="123444" y="92583"/>
                </a:lnTo>
                <a:moveTo>
                  <a:pt x="30861" y="144018"/>
                </a:moveTo>
                <a:lnTo>
                  <a:pt x="41148" y="144018"/>
                </a:lnTo>
                <a:lnTo>
                  <a:pt x="41148" y="267462"/>
                </a:lnTo>
                <a:lnTo>
                  <a:pt x="30861" y="267462"/>
                </a:lnTo>
                <a:cubicBezTo>
                  <a:pt x="13822" y="267462"/>
                  <a:pt x="0" y="253640"/>
                  <a:pt x="0" y="236601"/>
                </a:cubicBezTo>
                <a:lnTo>
                  <a:pt x="0" y="174879"/>
                </a:lnTo>
                <a:cubicBezTo>
                  <a:pt x="0" y="157840"/>
                  <a:pt x="13822" y="144018"/>
                  <a:pt x="30861" y="144018"/>
                </a:cubicBezTo>
                <a:lnTo>
                  <a:pt x="30861" y="144018"/>
                </a:lnTo>
                <a:moveTo>
                  <a:pt x="380619" y="144018"/>
                </a:moveTo>
                <a:cubicBezTo>
                  <a:pt x="397658" y="144018"/>
                  <a:pt x="411480" y="157840"/>
                  <a:pt x="411480" y="174879"/>
                </a:cubicBezTo>
                <a:lnTo>
                  <a:pt x="411480" y="236601"/>
                </a:lnTo>
                <a:cubicBezTo>
                  <a:pt x="411480" y="253640"/>
                  <a:pt x="397658" y="267462"/>
                  <a:pt x="380619" y="267462"/>
                </a:cubicBezTo>
                <a:lnTo>
                  <a:pt x="370332" y="267462"/>
                </a:lnTo>
                <a:lnTo>
                  <a:pt x="370332" y="144018"/>
                </a:lnTo>
                <a:lnTo>
                  <a:pt x="380619" y="144018"/>
                </a:lnTo>
                <a:moveTo>
                  <a:pt x="133731" y="246888"/>
                </a:moveTo>
                <a:lnTo>
                  <a:pt x="154305" y="246888"/>
                </a:lnTo>
                <a:cubicBezTo>
                  <a:pt x="159963" y="246888"/>
                  <a:pt x="164592" y="251516"/>
                  <a:pt x="164592" y="257175"/>
                </a:cubicBezTo>
                <a:cubicBezTo>
                  <a:pt x="164592" y="262834"/>
                  <a:pt x="159963" y="267462"/>
                  <a:pt x="154305" y="267462"/>
                </a:cubicBezTo>
                <a:lnTo>
                  <a:pt x="133731" y="267462"/>
                </a:lnTo>
                <a:cubicBezTo>
                  <a:pt x="128073" y="267462"/>
                  <a:pt x="123444" y="262834"/>
                  <a:pt x="123444" y="257175"/>
                </a:cubicBezTo>
                <a:cubicBezTo>
                  <a:pt x="123444" y="251516"/>
                  <a:pt x="128073" y="246888"/>
                  <a:pt x="133731" y="246888"/>
                </a:cubicBezTo>
                <a:lnTo>
                  <a:pt x="133731" y="246888"/>
                </a:lnTo>
                <a:moveTo>
                  <a:pt x="195453" y="246888"/>
                </a:moveTo>
                <a:lnTo>
                  <a:pt x="216027" y="246888"/>
                </a:lnTo>
                <a:cubicBezTo>
                  <a:pt x="221685" y="246888"/>
                  <a:pt x="226314" y="251516"/>
                  <a:pt x="226314" y="257175"/>
                </a:cubicBezTo>
                <a:cubicBezTo>
                  <a:pt x="226314" y="262834"/>
                  <a:pt x="221685" y="267462"/>
                  <a:pt x="216027" y="267462"/>
                </a:cubicBezTo>
                <a:lnTo>
                  <a:pt x="195453" y="267462"/>
                </a:lnTo>
                <a:cubicBezTo>
                  <a:pt x="189795" y="267462"/>
                  <a:pt x="185166" y="262834"/>
                  <a:pt x="185166" y="257175"/>
                </a:cubicBezTo>
                <a:cubicBezTo>
                  <a:pt x="185166" y="251516"/>
                  <a:pt x="189795" y="246888"/>
                  <a:pt x="195453" y="246888"/>
                </a:cubicBezTo>
                <a:lnTo>
                  <a:pt x="195453" y="246888"/>
                </a:lnTo>
                <a:moveTo>
                  <a:pt x="257175" y="246888"/>
                </a:moveTo>
                <a:lnTo>
                  <a:pt x="277749" y="246888"/>
                </a:lnTo>
                <a:cubicBezTo>
                  <a:pt x="283407" y="246888"/>
                  <a:pt x="288036" y="251516"/>
                  <a:pt x="288036" y="257175"/>
                </a:cubicBezTo>
                <a:cubicBezTo>
                  <a:pt x="288036" y="262834"/>
                  <a:pt x="283407" y="267462"/>
                  <a:pt x="277749" y="267462"/>
                </a:cubicBezTo>
                <a:lnTo>
                  <a:pt x="257175" y="267462"/>
                </a:lnTo>
                <a:cubicBezTo>
                  <a:pt x="251517" y="267462"/>
                  <a:pt x="246888" y="262834"/>
                  <a:pt x="246888" y="257175"/>
                </a:cubicBezTo>
                <a:cubicBezTo>
                  <a:pt x="246888" y="251516"/>
                  <a:pt x="251517" y="246888"/>
                  <a:pt x="257175" y="246888"/>
                </a:cubicBezTo>
                <a:moveTo>
                  <a:pt x="128588" y="164592"/>
                </a:moveTo>
                <a:cubicBezTo>
                  <a:pt x="128588" y="150388"/>
                  <a:pt x="140101" y="138876"/>
                  <a:pt x="154305" y="138876"/>
                </a:cubicBezTo>
                <a:cubicBezTo>
                  <a:pt x="168509" y="138876"/>
                  <a:pt x="180023" y="150391"/>
                  <a:pt x="180023" y="164595"/>
                </a:cubicBezTo>
                <a:cubicBezTo>
                  <a:pt x="180023" y="178799"/>
                  <a:pt x="168509" y="190314"/>
                  <a:pt x="154305" y="190314"/>
                </a:cubicBezTo>
                <a:cubicBezTo>
                  <a:pt x="140101" y="190314"/>
                  <a:pt x="128588" y="178799"/>
                  <a:pt x="128588" y="164598"/>
                </a:cubicBezTo>
                <a:lnTo>
                  <a:pt x="128588" y="164592"/>
                </a:lnTo>
                <a:moveTo>
                  <a:pt x="257175" y="138876"/>
                </a:moveTo>
                <a:cubicBezTo>
                  <a:pt x="271379" y="138876"/>
                  <a:pt x="282893" y="150391"/>
                  <a:pt x="282893" y="164595"/>
                </a:cubicBezTo>
                <a:cubicBezTo>
                  <a:pt x="282893" y="178799"/>
                  <a:pt x="271379" y="190314"/>
                  <a:pt x="257175" y="190314"/>
                </a:cubicBezTo>
                <a:cubicBezTo>
                  <a:pt x="242971" y="190314"/>
                  <a:pt x="231458" y="178799"/>
                  <a:pt x="231458" y="164598"/>
                </a:cubicBezTo>
                <a:cubicBezTo>
                  <a:pt x="231458" y="150394"/>
                  <a:pt x="242971" y="138883"/>
                  <a:pt x="257175" y="138883"/>
                </a:cubicBezTo>
                <a:lnTo>
                  <a:pt x="257175" y="138876"/>
                </a:lnTo>
              </a:path>
            </a:pathLst>
          </a:custGeom>
          <a:solidFill>
            <a:srgbClr val="003860"/>
          </a:solidFill>
          <a:ln/>
        </p:spPr>
        <p:txBody>
          <a:bodyPr wrap="square" lIns="0" tIns="0" rIns="0" bIns="0" rtlCol="0" anchor="ctr"/>
          <a:lstStyle/>
          <a:p>
            <a:pPr marL="0" indent="0">
              <a:buNone/>
            </a:pPr>
            <a:endParaRPr lang="en-US" dirty="0"/>
          </a:p>
        </p:txBody>
      </p:sp>
      <p:sp>
        <p:nvSpPr>
          <p:cNvPr id="14" name="Text 12"/>
          <p:cNvSpPr/>
          <p:nvPr/>
        </p:nvSpPr>
        <p:spPr>
          <a:xfrm>
            <a:off x="6314340" y="4257435"/>
            <a:ext cx="2468880" cy="1737360"/>
          </a:xfrm>
          <a:prstGeom prst="rect">
            <a:avLst/>
          </a:prstGeom>
          <a:noFill/>
          <a:ln/>
        </p:spPr>
        <p:txBody>
          <a:bodyPr wrap="square" lIns="0" tIns="0" rIns="0" bIns="0" rtlCol="0" anchor="t"/>
          <a:lstStyle/>
          <a:p>
            <a:pPr marL="0" indent="0" algn="l">
              <a:lnSpc>
                <a:spcPct val="90000"/>
              </a:lnSpc>
              <a:spcBef>
                <a:spcPts val="1000"/>
              </a:spcBef>
              <a:buNone/>
            </a:pPr>
            <a:r>
              <a:rPr lang="en-US" sz="1300" dirty="0">
                <a:solidFill>
                  <a:srgbClr val="111111"/>
                </a:solidFill>
                <a:latin typeface="Lexend Regular" pitchFamily="34" charset="0"/>
                <a:ea typeface="Lexend Regular" pitchFamily="34" charset="-122"/>
                <a:cs typeface="Lexend Regular" pitchFamily="34" charset="-120"/>
              </a:rPr>
              <a:t>AI should assist development rather than replace the author.</a:t>
            </a:r>
            <a:endParaRPr lang="en-US" sz="1300" dirty="0"/>
          </a:p>
          <a:p>
            <a:pPr marL="0" indent="0" algn="l">
              <a:lnSpc>
                <a:spcPct val="90000"/>
              </a:lnSpc>
              <a:spcBef>
                <a:spcPts val="1000"/>
              </a:spcBef>
              <a:buNone/>
            </a:pPr>
            <a:r>
              <a:rPr lang="en-US" sz="1300" dirty="0">
                <a:solidFill>
                  <a:srgbClr val="111111"/>
                </a:solidFill>
                <a:latin typeface="Lexend Regular" pitchFamily="34" charset="0"/>
                <a:ea typeface="Lexend Regular" pitchFamily="34" charset="-122"/>
                <a:cs typeface="Lexend Regular" pitchFamily="34" charset="-120"/>
              </a:rPr>
              <a:t>The role of AI is to support and enhance human creativity and expertise.</a:t>
            </a:r>
            <a:endParaRPr lang="en-US" sz="1300" dirty="0"/>
          </a:p>
        </p:txBody>
      </p:sp>
      <p:sp>
        <p:nvSpPr>
          <p:cNvPr id="15" name="Text 13"/>
          <p:cNvSpPr/>
          <p:nvPr/>
        </p:nvSpPr>
        <p:spPr>
          <a:xfrm>
            <a:off x="6314342" y="3768559"/>
            <a:ext cx="2468880" cy="365760"/>
          </a:xfrm>
          <a:prstGeom prst="rect">
            <a:avLst/>
          </a:prstGeom>
          <a:noFill/>
          <a:ln/>
        </p:spPr>
        <p:txBody>
          <a:bodyPr wrap="square" lIns="0" tIns="0" rIns="0" bIns="0" rtlCol="0" anchor="t"/>
          <a:lstStyle/>
          <a:p>
            <a:pPr marL="0" indent="0" algn="l">
              <a:lnSpc>
                <a:spcPct val="120000"/>
              </a:lnSpc>
              <a:spcBef>
                <a:spcPts val="908"/>
              </a:spcBef>
              <a:buNone/>
            </a:pPr>
            <a:r>
              <a:rPr lang="en-US" sz="1272" dirty="0">
                <a:solidFill>
                  <a:srgbClr val="111111"/>
                </a:solidFill>
                <a:latin typeface="Lexend Bold" pitchFamily="34" charset="0"/>
                <a:ea typeface="Lexend Bold" pitchFamily="34" charset="-122"/>
                <a:cs typeface="Lexend Bold" pitchFamily="34" charset="-120"/>
              </a:rPr>
              <a:t>AI as a Development Assistant</a:t>
            </a:r>
            <a:endParaRPr lang="en-US" sz="1272" dirty="0"/>
          </a:p>
        </p:txBody>
      </p:sp>
      <p:sp>
        <p:nvSpPr>
          <p:cNvPr id="16" name="Text 14"/>
          <p:cNvSpPr/>
          <p:nvPr/>
        </p:nvSpPr>
        <p:spPr>
          <a:xfrm>
            <a:off x="9220049" y="4257435"/>
            <a:ext cx="2468880" cy="1737360"/>
          </a:xfrm>
          <a:prstGeom prst="rect">
            <a:avLst/>
          </a:prstGeom>
          <a:noFill/>
          <a:ln/>
        </p:spPr>
        <p:txBody>
          <a:bodyPr wrap="square" lIns="0" tIns="0" rIns="0" bIns="0" rtlCol="0" anchor="t"/>
          <a:lstStyle/>
          <a:p>
            <a:pPr marL="0" indent="0" algn="l">
              <a:lnSpc>
                <a:spcPct val="90000"/>
              </a:lnSpc>
              <a:spcBef>
                <a:spcPts val="1000"/>
              </a:spcBef>
              <a:buNone/>
            </a:pPr>
            <a:r>
              <a:rPr lang="en-US" sz="1300" dirty="0">
                <a:solidFill>
                  <a:srgbClr val="111111"/>
                </a:solidFill>
                <a:latin typeface="Lexend Regular" pitchFamily="34" charset="0"/>
                <a:ea typeface="Lexend Regular" pitchFamily="34" charset="-122"/>
                <a:cs typeface="Lexend Regular" pitchFamily="34" charset="-120"/>
              </a:rPr>
              <a:t>Mention outputs produced with AI tools.</a:t>
            </a:r>
            <a:endParaRPr lang="en-US" sz="1300" dirty="0"/>
          </a:p>
          <a:p>
            <a:pPr marL="0" indent="0" algn="l">
              <a:lnSpc>
                <a:spcPct val="90000"/>
              </a:lnSpc>
              <a:spcBef>
                <a:spcPts val="1000"/>
              </a:spcBef>
              <a:buNone/>
            </a:pPr>
            <a:r>
              <a:rPr lang="en-US" sz="1300" dirty="0">
                <a:solidFill>
                  <a:srgbClr val="111111"/>
                </a:solidFill>
                <a:latin typeface="Lexend Regular" pitchFamily="34" charset="0"/>
                <a:ea typeface="Lexend Regular" pitchFamily="34" charset="-122"/>
                <a:cs typeface="Lexend Regular" pitchFamily="34" charset="-120"/>
              </a:rPr>
              <a:t>Highlight the results and contributions made by AI in the process.</a:t>
            </a:r>
            <a:endParaRPr lang="en-US" sz="1300" dirty="0"/>
          </a:p>
        </p:txBody>
      </p:sp>
      <p:sp>
        <p:nvSpPr>
          <p:cNvPr id="17" name="Text 15"/>
          <p:cNvSpPr/>
          <p:nvPr/>
        </p:nvSpPr>
        <p:spPr>
          <a:xfrm>
            <a:off x="9220052" y="3768559"/>
            <a:ext cx="2468880" cy="365760"/>
          </a:xfrm>
          <a:prstGeom prst="rect">
            <a:avLst/>
          </a:prstGeom>
          <a:noFill/>
          <a:ln/>
        </p:spPr>
        <p:txBody>
          <a:bodyPr wrap="square" lIns="0" tIns="0" rIns="0" bIns="0" rtlCol="0" anchor="t"/>
          <a:lstStyle/>
          <a:p>
            <a:pPr marL="0" indent="0" algn="l">
              <a:lnSpc>
                <a:spcPct val="120000"/>
              </a:lnSpc>
              <a:spcBef>
                <a:spcPts val="908"/>
              </a:spcBef>
              <a:buNone/>
            </a:pPr>
            <a:r>
              <a:rPr lang="en-US" sz="1272" dirty="0">
                <a:solidFill>
                  <a:srgbClr val="111111"/>
                </a:solidFill>
                <a:latin typeface="Lexend Bold" pitchFamily="34" charset="0"/>
                <a:ea typeface="Lexend Bold" pitchFamily="34" charset="-122"/>
                <a:cs typeface="Lexend Bold" pitchFamily="34" charset="-120"/>
              </a:rPr>
              <a:t>Outputs Produced with AI Tools</a:t>
            </a:r>
            <a:endParaRPr lang="en-US" sz="1272" dirty="0"/>
          </a:p>
        </p:txBody>
      </p:sp>
      <p:sp>
        <p:nvSpPr>
          <p:cNvPr id="18" name="Text 16"/>
          <p:cNvSpPr/>
          <p:nvPr/>
        </p:nvSpPr>
        <p:spPr>
          <a:xfrm>
            <a:off x="3408629" y="3125861"/>
            <a:ext cx="411480" cy="411480"/>
          </a:xfrm>
          <a:custGeom>
            <a:avLst/>
            <a:gdLst/>
            <a:ahLst/>
            <a:cxnLst/>
            <a:rect l="l" t="t" r="r" b="b"/>
            <a:pathLst>
              <a:path w="411480" h="411480">
                <a:moveTo>
                  <a:pt x="123362" y="61804"/>
                </a:moveTo>
                <a:cubicBezTo>
                  <a:pt x="121835" y="67269"/>
                  <a:pt x="117897" y="71770"/>
                  <a:pt x="112754" y="74099"/>
                </a:cubicBezTo>
                <a:cubicBezTo>
                  <a:pt x="99414" y="80128"/>
                  <a:pt x="90089" y="93468"/>
                  <a:pt x="90011" y="109059"/>
                </a:cubicBezTo>
                <a:cubicBezTo>
                  <a:pt x="89929" y="116371"/>
                  <a:pt x="85831" y="122963"/>
                  <a:pt x="79321" y="126176"/>
                </a:cubicBezTo>
                <a:cubicBezTo>
                  <a:pt x="66545" y="132525"/>
                  <a:pt x="57862" y="145627"/>
                  <a:pt x="57862" y="160732"/>
                </a:cubicBezTo>
                <a:cubicBezTo>
                  <a:pt x="57862" y="166440"/>
                  <a:pt x="59068" y="171744"/>
                  <a:pt x="61236" y="176566"/>
                </a:cubicBezTo>
                <a:cubicBezTo>
                  <a:pt x="64771" y="184364"/>
                  <a:pt x="62763" y="193445"/>
                  <a:pt x="56336" y="199070"/>
                </a:cubicBezTo>
                <a:cubicBezTo>
                  <a:pt x="45407" y="208472"/>
                  <a:pt x="38576" y="222376"/>
                  <a:pt x="38576" y="237889"/>
                </a:cubicBezTo>
                <a:cubicBezTo>
                  <a:pt x="38576" y="254122"/>
                  <a:pt x="46049" y="268507"/>
                  <a:pt x="57784" y="277992"/>
                </a:cubicBezTo>
                <a:cubicBezTo>
                  <a:pt x="63170" y="282333"/>
                  <a:pt x="65820" y="289242"/>
                  <a:pt x="64775" y="296076"/>
                </a:cubicBezTo>
                <a:cubicBezTo>
                  <a:pt x="64454" y="298084"/>
                  <a:pt x="64294" y="300097"/>
                  <a:pt x="64294" y="302183"/>
                </a:cubicBezTo>
                <a:cubicBezTo>
                  <a:pt x="64294" y="323160"/>
                  <a:pt x="81008" y="340195"/>
                  <a:pt x="101825" y="340759"/>
                </a:cubicBezTo>
                <a:cubicBezTo>
                  <a:pt x="109219" y="341002"/>
                  <a:pt x="115807" y="345339"/>
                  <a:pt x="118864" y="352091"/>
                </a:cubicBezTo>
                <a:cubicBezTo>
                  <a:pt x="124411" y="364386"/>
                  <a:pt x="136784" y="372908"/>
                  <a:pt x="151091" y="372908"/>
                </a:cubicBezTo>
                <a:cubicBezTo>
                  <a:pt x="170620" y="372908"/>
                  <a:pt x="186454" y="357074"/>
                  <a:pt x="186454" y="337545"/>
                </a:cubicBezTo>
                <a:lnTo>
                  <a:pt x="186454" y="70725"/>
                </a:lnTo>
                <a:cubicBezTo>
                  <a:pt x="186454" y="52966"/>
                  <a:pt x="172069" y="38581"/>
                  <a:pt x="154309" y="38581"/>
                </a:cubicBezTo>
                <a:cubicBezTo>
                  <a:pt x="139681" y="38581"/>
                  <a:pt x="127226" y="48386"/>
                  <a:pt x="123366" y="61809"/>
                </a:cubicBezTo>
                <a:lnTo>
                  <a:pt x="123362" y="61804"/>
                </a:lnTo>
                <a:moveTo>
                  <a:pt x="205740" y="387371"/>
                </a:moveTo>
                <a:cubicBezTo>
                  <a:pt x="192239" y="402238"/>
                  <a:pt x="172711" y="411480"/>
                  <a:pt x="151091" y="411480"/>
                </a:cubicBezTo>
                <a:cubicBezTo>
                  <a:pt x="125213" y="411480"/>
                  <a:pt x="102471" y="398218"/>
                  <a:pt x="89287" y="378130"/>
                </a:cubicBezTo>
                <a:cubicBezTo>
                  <a:pt x="53122" y="371702"/>
                  <a:pt x="25718" y="340117"/>
                  <a:pt x="25718" y="302183"/>
                </a:cubicBezTo>
                <a:cubicBezTo>
                  <a:pt x="25718" y="301779"/>
                  <a:pt x="25718" y="301298"/>
                  <a:pt x="25718" y="300895"/>
                </a:cubicBezTo>
                <a:cubicBezTo>
                  <a:pt x="9806" y="284662"/>
                  <a:pt x="0" y="262401"/>
                  <a:pt x="0" y="237889"/>
                </a:cubicBezTo>
                <a:cubicBezTo>
                  <a:pt x="0" y="215546"/>
                  <a:pt x="8119" y="195132"/>
                  <a:pt x="21537" y="179463"/>
                </a:cubicBezTo>
                <a:cubicBezTo>
                  <a:pt x="20089" y="173435"/>
                  <a:pt x="19286" y="167168"/>
                  <a:pt x="19286" y="160736"/>
                </a:cubicBezTo>
                <a:cubicBezTo>
                  <a:pt x="19286" y="134538"/>
                  <a:pt x="32388" y="111310"/>
                  <a:pt x="52316" y="97406"/>
                </a:cubicBezTo>
                <a:cubicBezTo>
                  <a:pt x="55933" y="74178"/>
                  <a:pt x="69836" y="54410"/>
                  <a:pt x="89205" y="42917"/>
                </a:cubicBezTo>
                <a:cubicBezTo>
                  <a:pt x="100055" y="17681"/>
                  <a:pt x="125127" y="0"/>
                  <a:pt x="154301" y="0"/>
                </a:cubicBezTo>
                <a:cubicBezTo>
                  <a:pt x="174554" y="0"/>
                  <a:pt x="192877" y="8518"/>
                  <a:pt x="205736" y="22183"/>
                </a:cubicBezTo>
                <a:cubicBezTo>
                  <a:pt x="218595" y="8522"/>
                  <a:pt x="236918" y="0"/>
                  <a:pt x="257171" y="0"/>
                </a:cubicBezTo>
                <a:cubicBezTo>
                  <a:pt x="286345" y="0"/>
                  <a:pt x="311420" y="17681"/>
                  <a:pt x="322189" y="42917"/>
                </a:cubicBezTo>
                <a:cubicBezTo>
                  <a:pt x="341557" y="54410"/>
                  <a:pt x="355539" y="74182"/>
                  <a:pt x="359078" y="97406"/>
                </a:cubicBezTo>
                <a:cubicBezTo>
                  <a:pt x="379088" y="111310"/>
                  <a:pt x="392190" y="134533"/>
                  <a:pt x="392190" y="160736"/>
                </a:cubicBezTo>
                <a:cubicBezTo>
                  <a:pt x="392190" y="167168"/>
                  <a:pt x="391387" y="173435"/>
                  <a:pt x="389939" y="179463"/>
                </a:cubicBezTo>
                <a:cubicBezTo>
                  <a:pt x="403361" y="195214"/>
                  <a:pt x="411476" y="215628"/>
                  <a:pt x="411476" y="237889"/>
                </a:cubicBezTo>
                <a:cubicBezTo>
                  <a:pt x="411476" y="262401"/>
                  <a:pt x="401670" y="284662"/>
                  <a:pt x="385758" y="300895"/>
                </a:cubicBezTo>
                <a:cubicBezTo>
                  <a:pt x="385758" y="301298"/>
                  <a:pt x="385758" y="301779"/>
                  <a:pt x="385758" y="302183"/>
                </a:cubicBezTo>
                <a:cubicBezTo>
                  <a:pt x="385758" y="340195"/>
                  <a:pt x="358354" y="371702"/>
                  <a:pt x="322189" y="378130"/>
                </a:cubicBezTo>
                <a:cubicBezTo>
                  <a:pt x="309009" y="398222"/>
                  <a:pt x="286267" y="411480"/>
                  <a:pt x="260385" y="411480"/>
                </a:cubicBezTo>
                <a:cubicBezTo>
                  <a:pt x="238765" y="411480"/>
                  <a:pt x="219237" y="402156"/>
                  <a:pt x="205736" y="387371"/>
                </a:cubicBezTo>
                <a:lnTo>
                  <a:pt x="205740" y="387371"/>
                </a:lnTo>
                <a:moveTo>
                  <a:pt x="225030" y="337541"/>
                </a:moveTo>
                <a:cubicBezTo>
                  <a:pt x="225030" y="357070"/>
                  <a:pt x="240864" y="372904"/>
                  <a:pt x="260393" y="372904"/>
                </a:cubicBezTo>
                <a:cubicBezTo>
                  <a:pt x="274700" y="372904"/>
                  <a:pt x="287073" y="364386"/>
                  <a:pt x="292620" y="352087"/>
                </a:cubicBezTo>
                <a:cubicBezTo>
                  <a:pt x="295673" y="345335"/>
                  <a:pt x="302265" y="340915"/>
                  <a:pt x="309659" y="340755"/>
                </a:cubicBezTo>
                <a:cubicBezTo>
                  <a:pt x="330476" y="340191"/>
                  <a:pt x="347190" y="323156"/>
                  <a:pt x="347190" y="302179"/>
                </a:cubicBezTo>
                <a:cubicBezTo>
                  <a:pt x="347190" y="300088"/>
                  <a:pt x="347030" y="297998"/>
                  <a:pt x="346709" y="296072"/>
                </a:cubicBezTo>
                <a:cubicBezTo>
                  <a:pt x="345586" y="289242"/>
                  <a:pt x="348318" y="282329"/>
                  <a:pt x="353700" y="277988"/>
                </a:cubicBezTo>
                <a:cubicBezTo>
                  <a:pt x="365435" y="268503"/>
                  <a:pt x="372908" y="254118"/>
                  <a:pt x="372908" y="237885"/>
                </a:cubicBezTo>
                <a:cubicBezTo>
                  <a:pt x="372908" y="222372"/>
                  <a:pt x="366077" y="208472"/>
                  <a:pt x="355148" y="199066"/>
                </a:cubicBezTo>
                <a:cubicBezTo>
                  <a:pt x="348721" y="193519"/>
                  <a:pt x="346709" y="184359"/>
                  <a:pt x="350248" y="176562"/>
                </a:cubicBezTo>
                <a:cubicBezTo>
                  <a:pt x="352416" y="171739"/>
                  <a:pt x="353622" y="166435"/>
                  <a:pt x="353622" y="160728"/>
                </a:cubicBezTo>
                <a:cubicBezTo>
                  <a:pt x="353622" y="145619"/>
                  <a:pt x="344944" y="132521"/>
                  <a:pt x="332163" y="126172"/>
                </a:cubicBezTo>
                <a:cubicBezTo>
                  <a:pt x="325654" y="122958"/>
                  <a:pt x="321473" y="116288"/>
                  <a:pt x="321473" y="109054"/>
                </a:cubicBezTo>
                <a:cubicBezTo>
                  <a:pt x="321391" y="93542"/>
                  <a:pt x="312071" y="80123"/>
                  <a:pt x="298730" y="74095"/>
                </a:cubicBezTo>
                <a:cubicBezTo>
                  <a:pt x="293587" y="71766"/>
                  <a:pt x="289649" y="67265"/>
                  <a:pt x="288122" y="61800"/>
                </a:cubicBezTo>
                <a:cubicBezTo>
                  <a:pt x="284267" y="48378"/>
                  <a:pt x="271807" y="38572"/>
                  <a:pt x="257179" y="38572"/>
                </a:cubicBezTo>
                <a:cubicBezTo>
                  <a:pt x="239420" y="38572"/>
                  <a:pt x="225034" y="52957"/>
                  <a:pt x="225034" y="70721"/>
                </a:cubicBezTo>
                <a:lnTo>
                  <a:pt x="225030" y="337541"/>
                </a:lnTo>
              </a:path>
            </a:pathLst>
          </a:custGeom>
          <a:solidFill>
            <a:srgbClr val="003860"/>
          </a:solidFill>
          <a:ln/>
        </p:spPr>
        <p:txBody>
          <a:bodyPr wrap="square" lIns="0" tIns="0" rIns="0" bIns="0" rtlCol="0" anchor="ctr"/>
          <a:lstStyle/>
          <a:p>
            <a:pPr marL="0" indent="0">
              <a:buNone/>
            </a:pPr>
            <a:endParaRPr lang="en-US" dirty="0"/>
          </a:p>
        </p:txBody>
      </p:sp>
      <p:sp>
        <p:nvSpPr>
          <p:cNvPr id="19" name="Text 17"/>
          <p:cNvSpPr/>
          <p:nvPr/>
        </p:nvSpPr>
        <p:spPr>
          <a:xfrm>
            <a:off x="3408630" y="4240107"/>
            <a:ext cx="2468880" cy="1737360"/>
          </a:xfrm>
          <a:prstGeom prst="rect">
            <a:avLst/>
          </a:prstGeom>
          <a:noFill/>
          <a:ln/>
        </p:spPr>
        <p:txBody>
          <a:bodyPr wrap="square" lIns="0" tIns="0" rIns="0" bIns="0" rtlCol="0" anchor="t"/>
          <a:lstStyle/>
          <a:p>
            <a:pPr marL="0" indent="0" algn="l">
              <a:lnSpc>
                <a:spcPct val="90000"/>
              </a:lnSpc>
              <a:spcBef>
                <a:spcPts val="1000"/>
              </a:spcBef>
              <a:buNone/>
            </a:pPr>
            <a:r>
              <a:rPr lang="en-US" sz="1300" dirty="0">
                <a:solidFill>
                  <a:srgbClr val="111111"/>
                </a:solidFill>
                <a:latin typeface="Lexend Regular" pitchFamily="34" charset="0"/>
                <a:ea typeface="Lexend Regular" pitchFamily="34" charset="-122"/>
                <a:cs typeface="Lexend Regular" pitchFamily="34" charset="-120"/>
              </a:rPr>
              <a:t>Utilise AI for summarisation and trend analysis.</a:t>
            </a:r>
            <a:endParaRPr lang="en-US" sz="1300" dirty="0"/>
          </a:p>
          <a:p>
            <a:pPr marL="0" indent="0" algn="l">
              <a:lnSpc>
                <a:spcPct val="90000"/>
              </a:lnSpc>
              <a:spcBef>
                <a:spcPts val="1000"/>
              </a:spcBef>
              <a:buNone/>
            </a:pPr>
            <a:r>
              <a:rPr lang="en-US" sz="1300" dirty="0">
                <a:solidFill>
                  <a:srgbClr val="111111"/>
                </a:solidFill>
                <a:latin typeface="Lexend Regular" pitchFamily="34" charset="0"/>
                <a:ea typeface="Lexend Regular" pitchFamily="34" charset="-122"/>
                <a:cs typeface="Lexend Regular" pitchFamily="34" charset="-120"/>
              </a:rPr>
              <a:t>AI helps in extracting key points and identifying emerging patterns.</a:t>
            </a:r>
            <a:endParaRPr lang="en-US" sz="1300" dirty="0"/>
          </a:p>
        </p:txBody>
      </p:sp>
      <p:sp>
        <p:nvSpPr>
          <p:cNvPr id="20" name="Text 18"/>
          <p:cNvSpPr/>
          <p:nvPr/>
        </p:nvSpPr>
        <p:spPr>
          <a:xfrm>
            <a:off x="3408631" y="3768481"/>
            <a:ext cx="2468880" cy="365760"/>
          </a:xfrm>
          <a:prstGeom prst="rect">
            <a:avLst/>
          </a:prstGeom>
          <a:noFill/>
          <a:ln/>
        </p:spPr>
        <p:txBody>
          <a:bodyPr wrap="square" lIns="0" tIns="0" rIns="0" bIns="0" rtlCol="0" anchor="t"/>
          <a:lstStyle/>
          <a:p>
            <a:pPr marL="0" indent="0" algn="l">
              <a:lnSpc>
                <a:spcPct val="120000"/>
              </a:lnSpc>
              <a:spcBef>
                <a:spcPts val="908"/>
              </a:spcBef>
              <a:buNone/>
            </a:pPr>
            <a:r>
              <a:rPr lang="en-US" sz="1272" dirty="0">
                <a:solidFill>
                  <a:srgbClr val="111111"/>
                </a:solidFill>
                <a:latin typeface="Lexend Bold" pitchFamily="34" charset="0"/>
                <a:ea typeface="Lexend Bold" pitchFamily="34" charset="-122"/>
                <a:cs typeface="Lexend Bold" pitchFamily="34" charset="-120"/>
              </a:rPr>
              <a:t>Summarisation </a:t>
            </a:r>
            <a:r>
              <a:rPr lang="en-US" sz="1272">
                <a:solidFill>
                  <a:srgbClr val="111111"/>
                </a:solidFill>
                <a:latin typeface="Lexend Bold" pitchFamily="34" charset="0"/>
                <a:ea typeface="Lexend Bold" pitchFamily="34" charset="-122"/>
                <a:cs typeface="Lexend Bold" pitchFamily="34" charset="-120"/>
              </a:rPr>
              <a:t>and Trend Analysis</a:t>
            </a:r>
            <a:endParaRPr lang="en-US" sz="1272" dirty="0"/>
          </a:p>
        </p:txBody>
      </p:sp>
      <p:sp>
        <p:nvSpPr>
          <p:cNvPr id="21" name="Text 19"/>
          <p:cNvSpPr/>
          <p:nvPr/>
        </p:nvSpPr>
        <p:spPr>
          <a:xfrm>
            <a:off x="502920" y="3133108"/>
            <a:ext cx="411480" cy="411370"/>
          </a:xfrm>
          <a:custGeom>
            <a:avLst/>
            <a:gdLst/>
            <a:ahLst/>
            <a:cxnLst/>
            <a:rect l="l" t="t" r="r" b="b"/>
            <a:pathLst>
              <a:path w="411480" h="411370">
                <a:moveTo>
                  <a:pt x="295722" y="167148"/>
                </a:moveTo>
                <a:cubicBezTo>
                  <a:pt x="295722" y="96137"/>
                  <a:pt x="238156" y="38574"/>
                  <a:pt x="167147" y="38574"/>
                </a:cubicBezTo>
                <a:cubicBezTo>
                  <a:pt x="96138" y="38574"/>
                  <a:pt x="38572" y="96137"/>
                  <a:pt x="38572" y="167148"/>
                </a:cubicBezTo>
                <a:cubicBezTo>
                  <a:pt x="38572" y="238158"/>
                  <a:pt x="96138" y="295721"/>
                  <a:pt x="167147" y="295721"/>
                </a:cubicBezTo>
                <a:cubicBezTo>
                  <a:pt x="238156" y="295721"/>
                  <a:pt x="295722" y="238158"/>
                  <a:pt x="295722" y="167148"/>
                </a:cubicBezTo>
                <a:moveTo>
                  <a:pt x="270890" y="298214"/>
                </a:moveTo>
                <a:cubicBezTo>
                  <a:pt x="242444" y="320794"/>
                  <a:pt x="206361" y="334295"/>
                  <a:pt x="167147" y="334295"/>
                </a:cubicBezTo>
                <a:cubicBezTo>
                  <a:pt x="74815" y="334295"/>
                  <a:pt x="0" y="259480"/>
                  <a:pt x="0" y="167148"/>
                </a:cubicBezTo>
                <a:cubicBezTo>
                  <a:pt x="0" y="74816"/>
                  <a:pt x="74815" y="0"/>
                  <a:pt x="167147" y="0"/>
                </a:cubicBezTo>
                <a:cubicBezTo>
                  <a:pt x="259479" y="0"/>
                  <a:pt x="334295" y="74816"/>
                  <a:pt x="334295" y="167148"/>
                </a:cubicBezTo>
                <a:cubicBezTo>
                  <a:pt x="334295" y="206364"/>
                  <a:pt x="320794" y="242445"/>
                  <a:pt x="298212" y="270891"/>
                </a:cubicBezTo>
                <a:lnTo>
                  <a:pt x="405814" y="378493"/>
                </a:lnTo>
                <a:cubicBezTo>
                  <a:pt x="413369" y="386046"/>
                  <a:pt x="413369" y="398263"/>
                  <a:pt x="405814" y="405734"/>
                </a:cubicBezTo>
                <a:cubicBezTo>
                  <a:pt x="398259" y="413208"/>
                  <a:pt x="386046" y="413287"/>
                  <a:pt x="378574" y="405734"/>
                </a:cubicBezTo>
                <a:lnTo>
                  <a:pt x="270890" y="298214"/>
                </a:lnTo>
              </a:path>
            </a:pathLst>
          </a:custGeom>
          <a:solidFill>
            <a:srgbClr val="003860"/>
          </a:solidFill>
          <a:ln/>
        </p:spPr>
        <p:txBody>
          <a:bodyPr wrap="square" lIns="0" tIns="0" rIns="0" bIns="0" rtlCol="0" anchor="ctr"/>
          <a:lstStyle/>
          <a:p>
            <a:pPr marL="0" indent="0">
              <a:buNone/>
            </a:pPr>
            <a:endParaRPr lang="en-US" dirty="0"/>
          </a:p>
        </p:txBody>
      </p:sp>
      <p:sp>
        <p:nvSpPr>
          <p:cNvPr id="22" name="Text 20"/>
          <p:cNvSpPr/>
          <p:nvPr/>
        </p:nvSpPr>
        <p:spPr>
          <a:xfrm>
            <a:off x="502920" y="3768636"/>
            <a:ext cx="2468880" cy="365760"/>
          </a:xfrm>
          <a:prstGeom prst="rect">
            <a:avLst/>
          </a:prstGeom>
          <a:noFill/>
          <a:ln/>
        </p:spPr>
        <p:txBody>
          <a:bodyPr wrap="square" lIns="0" tIns="0" rIns="0" bIns="0" rtlCol="0" anchor="t"/>
          <a:lstStyle/>
          <a:p>
            <a:pPr marL="0" indent="0" algn="l">
              <a:lnSpc>
                <a:spcPct val="120000"/>
              </a:lnSpc>
              <a:spcBef>
                <a:spcPts val="908"/>
              </a:spcBef>
              <a:buNone/>
            </a:pPr>
            <a:r>
              <a:rPr lang="en-US" sz="1272" dirty="0">
                <a:solidFill>
                  <a:srgbClr val="111111"/>
                </a:solidFill>
                <a:latin typeface="Lexend Bold" pitchFamily="34" charset="0"/>
                <a:ea typeface="Lexend Bold" pitchFamily="34" charset="-122"/>
                <a:cs typeface="Lexend Bold" pitchFamily="34" charset="-120"/>
              </a:rPr>
              <a:t>AI Tools for Advanced Searches</a:t>
            </a:r>
            <a:endParaRPr lang="en-US" sz="1272" dirty="0"/>
          </a:p>
        </p:txBody>
      </p:sp>
      <p:sp>
        <p:nvSpPr>
          <p:cNvPr id="23" name="Text 21"/>
          <p:cNvSpPr/>
          <p:nvPr/>
        </p:nvSpPr>
        <p:spPr>
          <a:xfrm>
            <a:off x="502920" y="4236567"/>
            <a:ext cx="2468880" cy="1737360"/>
          </a:xfrm>
          <a:prstGeom prst="rect">
            <a:avLst/>
          </a:prstGeom>
          <a:noFill/>
          <a:ln/>
        </p:spPr>
        <p:txBody>
          <a:bodyPr wrap="square" lIns="0" tIns="0" rIns="0" bIns="0" rtlCol="0" anchor="t"/>
          <a:lstStyle/>
          <a:p>
            <a:pPr marL="0" indent="0" algn="l">
              <a:lnSpc>
                <a:spcPct val="90000"/>
              </a:lnSpc>
              <a:spcBef>
                <a:spcPts val="1000"/>
              </a:spcBef>
              <a:buNone/>
            </a:pPr>
            <a:r>
              <a:rPr lang="en-US" sz="1300" dirty="0">
                <a:solidFill>
                  <a:srgbClr val="111111"/>
                </a:solidFill>
                <a:latin typeface="Lexend Regular" pitchFamily="34" charset="0"/>
                <a:ea typeface="Lexend Regular" pitchFamily="34" charset="-122"/>
                <a:cs typeface="Lexend Regular" pitchFamily="34" charset="-120"/>
              </a:rPr>
              <a:t>Employ AI tools for advanced searches to identify search </a:t>
            </a:r>
            <a:r>
              <a:rPr lang="en-US" sz="1300">
                <a:solidFill>
                  <a:srgbClr val="111111"/>
                </a:solidFill>
                <a:latin typeface="Lexend Regular" pitchFamily="34" charset="0"/>
                <a:ea typeface="Lexend Regular" pitchFamily="34" charset="-122"/>
                <a:cs typeface="Lexend Regular" pitchFamily="34" charset="-120"/>
              </a:rPr>
              <a:t>lines  and related </a:t>
            </a:r>
            <a:r>
              <a:rPr lang="en-US" sz="1300" dirty="0">
                <a:solidFill>
                  <a:srgbClr val="111111"/>
                </a:solidFill>
                <a:latin typeface="Lexend Regular" pitchFamily="34" charset="0"/>
                <a:ea typeface="Lexend Regular" pitchFamily="34" charset="-122"/>
                <a:cs typeface="Lexend Regular" pitchFamily="34" charset="-120"/>
              </a:rPr>
              <a:t>topics.</a:t>
            </a:r>
            <a:endParaRPr lang="en-US" sz="1300" dirty="0"/>
          </a:p>
          <a:p>
            <a:pPr marL="0" indent="0" algn="l">
              <a:lnSpc>
                <a:spcPct val="90000"/>
              </a:lnSpc>
              <a:spcBef>
                <a:spcPts val="1000"/>
              </a:spcBef>
              <a:buNone/>
            </a:pPr>
            <a:r>
              <a:rPr lang="en-US" sz="1300" dirty="0">
                <a:solidFill>
                  <a:srgbClr val="111111"/>
                </a:solidFill>
                <a:latin typeface="Lexend Regular" pitchFamily="34" charset="0"/>
                <a:ea typeface="Lexend Regular" pitchFamily="34" charset="-122"/>
                <a:cs typeface="Lexend Regular" pitchFamily="34" charset="-120"/>
              </a:rPr>
              <a:t>AI enhances the search process by providing deeper insights and connections.</a:t>
            </a:r>
            <a:endParaRPr lang="en-US" sz="1300" dirty="0"/>
          </a:p>
        </p:txBody>
      </p:sp>
      <p:sp>
        <p:nvSpPr>
          <p:cNvPr id="25" name="Text 23"/>
          <p:cNvSpPr/>
          <p:nvPr/>
        </p:nvSpPr>
        <p:spPr>
          <a:xfrm>
            <a:off x="502919" y="172338"/>
            <a:ext cx="731520" cy="731520"/>
          </a:xfrm>
          <a:prstGeom prst="rect">
            <a:avLst/>
          </a:prstGeom>
          <a:noFill/>
          <a:ln/>
        </p:spPr>
        <p:txBody>
          <a:bodyPr wrap="square" lIns="0" tIns="0" rIns="0" bIns="0" rtlCol="0" anchor="ctr"/>
          <a:lstStyle/>
          <a:p>
            <a:pPr marL="0" indent="0">
              <a:buNone/>
            </a:pP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name="Slide 11">
    <p:spTree>
      <p:nvGrpSpPr>
        <p:cNvPr id="1" name=""/>
        <p:cNvGrpSpPr/>
        <p:nvPr/>
      </p:nvGrpSpPr>
      <p:grpSpPr>
        <a:xfrm>
          <a:off x="0" y="0"/>
          <a:ext cx="0" cy="0"/>
          <a:chOff x="0" y="0"/>
          <a:chExt cx="0" cy="0"/>
        </a:xfrm>
      </p:grpSpPr>
      <p:sp>
        <p:nvSpPr>
          <p:cNvPr id="2" name="Text 0"/>
          <p:cNvSpPr/>
          <p:nvPr/>
        </p:nvSpPr>
        <p:spPr>
          <a:xfrm>
            <a:off x="0" y="0"/>
            <a:ext cx="12192000" cy="6858000"/>
          </a:xfrm>
          <a:prstGeom prst="rect">
            <a:avLst/>
          </a:prstGeom>
          <a:solidFill>
            <a:srgbClr val="FFFFFF"/>
          </a:solidFill>
          <a:ln/>
        </p:spPr>
        <p:txBody>
          <a:bodyPr wrap="square" lIns="0" tIns="0" rIns="0" bIns="0" rtlCol="0" anchor="ctr"/>
          <a:lstStyle/>
          <a:p>
            <a:pPr marL="0" indent="0">
              <a:buNone/>
            </a:pPr>
            <a:endParaRPr lang="en-US" dirty="0"/>
          </a:p>
        </p:txBody>
      </p:sp>
      <p:sp>
        <p:nvSpPr>
          <p:cNvPr id="4" name="Text 2"/>
          <p:cNvSpPr/>
          <p:nvPr/>
        </p:nvSpPr>
        <p:spPr>
          <a:xfrm>
            <a:off x="502920" y="6508085"/>
            <a:ext cx="182880" cy="182880"/>
          </a:xfrm>
          <a:prstGeom prst="rect">
            <a:avLst/>
          </a:prstGeom>
          <a:noFill/>
          <a:ln/>
        </p:spPr>
        <p:txBody>
          <a:bodyPr wrap="square" lIns="0" tIns="0" rIns="0" bIns="0" rtlCol="0" anchor="ctr"/>
          <a:lstStyle/>
          <a:p>
            <a:pPr marL="0" indent="0" algn="l">
              <a:lnSpc>
                <a:spcPct val="90000"/>
              </a:lnSpc>
              <a:spcBef>
                <a:spcPts val="1000"/>
              </a:spcBef>
              <a:buNone/>
            </a:pPr>
            <a:r>
              <a:rPr lang="en-US" sz="800" dirty="0">
                <a:solidFill>
                  <a:srgbClr val="888888"/>
                </a:solidFill>
                <a:latin typeface="Lexend Regular" pitchFamily="34" charset="0"/>
                <a:ea typeface="Lexend Regular" pitchFamily="34" charset="-122"/>
                <a:cs typeface="Lexend Regular" pitchFamily="34" charset="-120"/>
              </a:rPr>
              <a:t>11</a:t>
            </a:r>
            <a:endParaRPr lang="en-US" sz="800" dirty="0"/>
          </a:p>
        </p:txBody>
      </p:sp>
      <p:sp>
        <p:nvSpPr>
          <p:cNvPr id="5" name="Text 3"/>
          <p:cNvSpPr/>
          <p:nvPr/>
        </p:nvSpPr>
        <p:spPr>
          <a:xfrm>
            <a:off x="7890179" y="1501654"/>
            <a:ext cx="4114800" cy="4114800"/>
          </a:xfrm>
          <a:custGeom>
            <a:avLst/>
            <a:gdLst/>
            <a:ahLst/>
            <a:cxnLst/>
            <a:rect l="l" t="t" r="r" b="b"/>
            <a:pathLst>
              <a:path w="4114800" h="4114800">
                <a:moveTo>
                  <a:pt x="0" y="2057400"/>
                </a:moveTo>
                <a:cubicBezTo>
                  <a:pt x="0" y="921139"/>
                  <a:pt x="921139" y="0"/>
                  <a:pt x="2057400" y="0"/>
                </a:cubicBezTo>
                <a:cubicBezTo>
                  <a:pt x="3193661" y="0"/>
                  <a:pt x="4114800" y="921139"/>
                  <a:pt x="4114800" y="2057400"/>
                </a:cubicBezTo>
                <a:cubicBezTo>
                  <a:pt x="4114800" y="3193661"/>
                  <a:pt x="3193661" y="4114800"/>
                  <a:pt x="2057400" y="4114800"/>
                </a:cubicBezTo>
                <a:cubicBezTo>
                  <a:pt x="921139" y="4114800"/>
                  <a:pt x="0" y="3193661"/>
                  <a:pt x="0" y="2057400"/>
                </a:cubicBezTo>
              </a:path>
            </a:pathLst>
          </a:custGeom>
          <a:solidFill>
            <a:srgbClr val="40AFFF">
              <a:alpha val="20000"/>
            </a:srgbClr>
          </a:solidFill>
          <a:ln/>
        </p:spPr>
        <p:txBody>
          <a:bodyPr wrap="square" lIns="0" tIns="0" rIns="0" bIns="0" rtlCol="0" anchor="ctr"/>
          <a:lstStyle/>
          <a:p>
            <a:pPr marL="0" indent="0">
              <a:buNone/>
            </a:pPr>
            <a:endParaRPr lang="en-US" dirty="0"/>
          </a:p>
        </p:txBody>
      </p:sp>
      <p:sp>
        <p:nvSpPr>
          <p:cNvPr id="6" name="Text 4"/>
          <p:cNvSpPr/>
          <p:nvPr/>
        </p:nvSpPr>
        <p:spPr>
          <a:xfrm>
            <a:off x="502919" y="3605854"/>
            <a:ext cx="6857999" cy="2192400"/>
          </a:xfrm>
          <a:prstGeom prst="rect">
            <a:avLst/>
          </a:prstGeom>
          <a:noFill/>
          <a:ln/>
        </p:spPr>
        <p:txBody>
          <a:bodyPr wrap="square" lIns="0" tIns="0" rIns="0" bIns="0" rtlCol="0" anchor="t"/>
          <a:lstStyle/>
          <a:p>
            <a:pPr marL="0" indent="0" algn="l">
              <a:lnSpc>
                <a:spcPct val="110000"/>
              </a:lnSpc>
              <a:spcBef>
                <a:spcPts val="1400"/>
              </a:spcBef>
              <a:buNone/>
            </a:pPr>
            <a:r>
              <a:rPr lang="en-US" sz="1600" dirty="0">
                <a:solidFill>
                  <a:srgbClr val="111111"/>
                </a:solidFill>
                <a:latin typeface="Lexend Regular" pitchFamily="34" charset="0"/>
                <a:ea typeface="Lexend Regular" pitchFamily="34" charset="-122"/>
                <a:cs typeface="Lexend Regular" pitchFamily="34" charset="-120"/>
              </a:rPr>
              <a:t>Provide context, specific instructions, content details (length, tone, format), and reword queries.</a:t>
            </a:r>
            <a:endParaRPr lang="en-US" sz="1600" dirty="0"/>
          </a:p>
          <a:p>
            <a:pPr marL="0" indent="0" algn="l">
              <a:lnSpc>
                <a:spcPct val="110000"/>
              </a:lnSpc>
              <a:spcBef>
                <a:spcPts val="1400"/>
              </a:spcBef>
              <a:buNone/>
            </a:pPr>
            <a:r>
              <a:rPr lang="en-US" sz="1600" dirty="0">
                <a:solidFill>
                  <a:srgbClr val="111111"/>
                </a:solidFill>
                <a:latin typeface="Lexend Regular" pitchFamily="34" charset="0"/>
                <a:ea typeface="Lexend Regular" pitchFamily="34" charset="-122"/>
                <a:cs typeface="Lexend Regular" pitchFamily="34" charset="-120"/>
              </a:rPr>
              <a:t>Combine multiple questions to deepen understanding and improve search results.</a:t>
            </a:r>
            <a:endParaRPr lang="en-US" sz="1600" dirty="0"/>
          </a:p>
        </p:txBody>
      </p:sp>
      <p:sp>
        <p:nvSpPr>
          <p:cNvPr id="8" name="Text 6"/>
          <p:cNvSpPr/>
          <p:nvPr/>
        </p:nvSpPr>
        <p:spPr>
          <a:xfrm>
            <a:off x="502920" y="1796007"/>
            <a:ext cx="6858000" cy="789621"/>
          </a:xfrm>
          <a:prstGeom prst="rect">
            <a:avLst/>
          </a:prstGeom>
          <a:noFill/>
          <a:ln/>
        </p:spPr>
        <p:txBody>
          <a:bodyPr wrap="square" lIns="0" tIns="0" rIns="0" bIns="0" rtlCol="0" anchor="b"/>
          <a:lstStyle/>
          <a:p>
            <a:pPr marL="0" indent="0" algn="l">
              <a:lnSpc>
                <a:spcPct val="90000"/>
              </a:lnSpc>
              <a:buNone/>
            </a:pPr>
            <a:r>
              <a:rPr lang="en-US" sz="4138" dirty="0">
                <a:solidFill>
                  <a:srgbClr val="003860"/>
                </a:solidFill>
                <a:latin typeface="Lexend Deca Regular" pitchFamily="34" charset="0"/>
                <a:ea typeface="Lexend Deca Regular" pitchFamily="34" charset="-122"/>
                <a:cs typeface="Lexend Deca Regular" pitchFamily="34" charset="-120"/>
              </a:rPr>
              <a:t>Best Practices Using AI Tools</a:t>
            </a:r>
            <a:endParaRPr lang="en-US" sz="4138" dirty="0"/>
          </a:p>
        </p:txBody>
      </p:sp>
      <p:sp>
        <p:nvSpPr>
          <p:cNvPr id="10" name="Text 8"/>
          <p:cNvSpPr/>
          <p:nvPr/>
        </p:nvSpPr>
        <p:spPr>
          <a:xfrm>
            <a:off x="6748939" y="591928"/>
            <a:ext cx="365158" cy="191854"/>
          </a:xfrm>
          <a:custGeom>
            <a:avLst/>
            <a:gdLst/>
            <a:ahLst/>
            <a:cxnLst/>
            <a:rect l="l" t="t" r="r" b="b"/>
            <a:pathLst>
              <a:path w="365158" h="191854">
                <a:moveTo>
                  <a:pt x="58137" y="184932"/>
                </a:moveTo>
                <a:cubicBezTo>
                  <a:pt x="51491" y="184932"/>
                  <a:pt x="44849" y="183547"/>
                  <a:pt x="38203" y="180778"/>
                </a:cubicBezTo>
                <a:cubicBezTo>
                  <a:pt x="12178" y="169705"/>
                  <a:pt x="0" y="139806"/>
                  <a:pt x="11072" y="113781"/>
                </a:cubicBezTo>
                <a:cubicBezTo>
                  <a:pt x="40142" y="44570"/>
                  <a:pt x="107415" y="-2"/>
                  <a:pt x="182437" y="-2"/>
                </a:cubicBezTo>
                <a:cubicBezTo>
                  <a:pt x="257462" y="-2"/>
                  <a:pt x="324735" y="44570"/>
                  <a:pt x="354079" y="113781"/>
                </a:cubicBezTo>
                <a:cubicBezTo>
                  <a:pt x="365154" y="139804"/>
                  <a:pt x="352973" y="169981"/>
                  <a:pt x="326948" y="180778"/>
                </a:cubicBezTo>
                <a:cubicBezTo>
                  <a:pt x="300923" y="191852"/>
                  <a:pt x="270750" y="179671"/>
                  <a:pt x="259952" y="153648"/>
                </a:cubicBezTo>
                <a:cubicBezTo>
                  <a:pt x="246664" y="122641"/>
                  <a:pt x="216210" y="102431"/>
                  <a:pt x="182437" y="102431"/>
                </a:cubicBezTo>
                <a:cubicBezTo>
                  <a:pt x="148663" y="102431"/>
                  <a:pt x="118487" y="122641"/>
                  <a:pt x="105198" y="153648"/>
                </a:cubicBezTo>
                <a:cubicBezTo>
                  <a:pt x="97169" y="173028"/>
                  <a:pt x="78067" y="184932"/>
                  <a:pt x="58133" y="184932"/>
                </a:cubicBezTo>
                <a:lnTo>
                  <a:pt x="58137" y="184932"/>
                </a:lnTo>
              </a:path>
            </a:pathLst>
          </a:custGeom>
          <a:solidFill>
            <a:srgbClr val="0070C0"/>
          </a:solidFill>
          <a:ln/>
        </p:spPr>
        <p:txBody>
          <a:bodyPr wrap="square" lIns="0" tIns="0" rIns="0" bIns="0" rtlCol="0" anchor="ctr"/>
          <a:lstStyle/>
          <a:p>
            <a:pPr marL="0" indent="0">
              <a:buNone/>
            </a:pPr>
            <a:endParaRPr lang="en-US" dirty="0"/>
          </a:p>
        </p:txBody>
      </p:sp>
      <p:sp>
        <p:nvSpPr>
          <p:cNvPr id="13" name="Text 11"/>
          <p:cNvSpPr/>
          <p:nvPr/>
        </p:nvSpPr>
        <p:spPr>
          <a:xfrm>
            <a:off x="7687974" y="1241546"/>
            <a:ext cx="4114800" cy="4114800"/>
          </a:xfrm>
          <a:custGeom>
            <a:avLst/>
            <a:gdLst/>
            <a:ahLst/>
            <a:cxnLst/>
            <a:rect l="l" t="t" r="r" b="b"/>
            <a:pathLst>
              <a:path w="4114800" h="4114800">
                <a:moveTo>
                  <a:pt x="0" y="2057400"/>
                </a:moveTo>
                <a:cubicBezTo>
                  <a:pt x="0" y="921139"/>
                  <a:pt x="921139" y="0"/>
                  <a:pt x="2057400" y="0"/>
                </a:cubicBezTo>
                <a:cubicBezTo>
                  <a:pt x="3193661" y="0"/>
                  <a:pt x="4114800" y="921139"/>
                  <a:pt x="4114800" y="2057400"/>
                </a:cubicBezTo>
                <a:cubicBezTo>
                  <a:pt x="4114800" y="3193661"/>
                  <a:pt x="3193661" y="4114800"/>
                  <a:pt x="2057400" y="4114800"/>
                </a:cubicBezTo>
                <a:cubicBezTo>
                  <a:pt x="921139" y="4114800"/>
                  <a:pt x="0" y="3193661"/>
                  <a:pt x="0" y="2057400"/>
                </a:cubicBezTo>
              </a:path>
            </a:pathLst>
          </a:custGeom>
          <a:blipFill>
            <a:blip r:embed="rId3"/>
            <a:srcRect/>
            <a:stretch>
              <a:fillRect l="-12500" r="-12500"/>
            </a:stretch>
          </a:blipFill>
          <a:ln/>
        </p:spPr>
        <p:txBody>
          <a:bodyPr wrap="square" lIns="0" tIns="0" rIns="0" bIns="0" rtlCol="0" anchor="ctr"/>
          <a:lstStyle/>
          <a:p>
            <a:pPr marL="0" indent="0">
              <a:buNone/>
            </a:pPr>
            <a:endParaRPr lang="en-US" dirty="0"/>
          </a:p>
        </p:txBody>
      </p:sp>
      <p:sp>
        <p:nvSpPr>
          <p:cNvPr id="15" name="Text 13"/>
          <p:cNvSpPr/>
          <p:nvPr/>
        </p:nvSpPr>
        <p:spPr>
          <a:xfrm>
            <a:off x="502919" y="172338"/>
            <a:ext cx="731520" cy="731520"/>
          </a:xfrm>
          <a:prstGeom prst="rect">
            <a:avLst/>
          </a:prstGeom>
          <a:noFill/>
          <a:ln/>
        </p:spPr>
        <p:txBody>
          <a:bodyPr wrap="square" lIns="0" tIns="0" rIns="0" bIns="0" rtlCol="0" anchor="ctr"/>
          <a:lstStyle/>
          <a:p>
            <a:pPr marL="0" indent="0">
              <a:buNone/>
            </a:pP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name="Slide 12">
    <p:spTree>
      <p:nvGrpSpPr>
        <p:cNvPr id="1" name=""/>
        <p:cNvGrpSpPr/>
        <p:nvPr/>
      </p:nvGrpSpPr>
      <p:grpSpPr>
        <a:xfrm>
          <a:off x="0" y="0"/>
          <a:ext cx="0" cy="0"/>
          <a:chOff x="0" y="0"/>
          <a:chExt cx="0" cy="0"/>
        </a:xfrm>
      </p:grpSpPr>
      <p:sp>
        <p:nvSpPr>
          <p:cNvPr id="3" name="Text 1"/>
          <p:cNvSpPr/>
          <p:nvPr/>
        </p:nvSpPr>
        <p:spPr>
          <a:xfrm>
            <a:off x="783604" y="6508085"/>
            <a:ext cx="5760720" cy="182880"/>
          </a:xfrm>
          <a:prstGeom prst="rect">
            <a:avLst/>
          </a:prstGeom>
          <a:noFill/>
          <a:ln/>
        </p:spPr>
        <p:txBody>
          <a:bodyPr wrap="square" lIns="0" tIns="0" rIns="0" bIns="0" rtlCol="0" anchor="ctr"/>
          <a:lstStyle/>
          <a:p>
            <a:pPr marL="0" indent="0" algn="l">
              <a:lnSpc>
                <a:spcPct val="90000"/>
              </a:lnSpc>
              <a:spcBef>
                <a:spcPts val="1000"/>
              </a:spcBef>
              <a:buNone/>
            </a:pPr>
            <a:r>
              <a:rPr lang="en-US" sz="800" dirty="0">
                <a:solidFill>
                  <a:srgbClr val="888888"/>
                </a:solidFill>
                <a:latin typeface="Lexend Regular" pitchFamily="34" charset="0"/>
                <a:ea typeface="Lexend Regular" pitchFamily="34" charset="-122"/>
                <a:cs typeface="Lexend Regular" pitchFamily="34" charset="-120"/>
              </a:rPr>
              <a:t>Comprehensive Guide to Research Methodology and Literature Management</a:t>
            </a:r>
            <a:endParaRPr lang="en-US" sz="800" dirty="0"/>
          </a:p>
        </p:txBody>
      </p:sp>
      <p:sp>
        <p:nvSpPr>
          <p:cNvPr id="4" name="Text 2"/>
          <p:cNvSpPr/>
          <p:nvPr/>
        </p:nvSpPr>
        <p:spPr>
          <a:xfrm>
            <a:off x="502920" y="6508085"/>
            <a:ext cx="182880" cy="182880"/>
          </a:xfrm>
          <a:prstGeom prst="rect">
            <a:avLst/>
          </a:prstGeom>
          <a:noFill/>
          <a:ln/>
        </p:spPr>
        <p:txBody>
          <a:bodyPr wrap="square" lIns="0" tIns="0" rIns="0" bIns="0" rtlCol="0" anchor="ctr"/>
          <a:lstStyle/>
          <a:p>
            <a:pPr marL="0" indent="0" algn="l">
              <a:lnSpc>
                <a:spcPct val="90000"/>
              </a:lnSpc>
              <a:spcBef>
                <a:spcPts val="1000"/>
              </a:spcBef>
              <a:buNone/>
            </a:pPr>
            <a:r>
              <a:rPr lang="en-US" sz="800" dirty="0">
                <a:solidFill>
                  <a:srgbClr val="888888"/>
                </a:solidFill>
                <a:latin typeface="Lexend Regular" pitchFamily="34" charset="0"/>
                <a:ea typeface="Lexend Regular" pitchFamily="34" charset="-122"/>
                <a:cs typeface="Lexend Regular" pitchFamily="34" charset="-120"/>
              </a:rPr>
              <a:t>12</a:t>
            </a:r>
            <a:endParaRPr lang="en-US" sz="800" dirty="0"/>
          </a:p>
        </p:txBody>
      </p:sp>
      <p:sp>
        <p:nvSpPr>
          <p:cNvPr id="5" name="Text 3"/>
          <p:cNvSpPr/>
          <p:nvPr/>
        </p:nvSpPr>
        <p:spPr>
          <a:xfrm>
            <a:off x="10082566" y="5359291"/>
            <a:ext cx="2992629" cy="2997418"/>
          </a:xfrm>
          <a:custGeom>
            <a:avLst/>
            <a:gdLst/>
            <a:ahLst/>
            <a:cxnLst/>
            <a:rect l="l" t="t" r="r" b="b"/>
            <a:pathLst>
              <a:path w="2992629" h="2997418">
                <a:moveTo>
                  <a:pt x="1881406" y="825009"/>
                </a:moveTo>
                <a:lnTo>
                  <a:pt x="1881406" y="830495"/>
                </a:lnTo>
                <a:lnTo>
                  <a:pt x="1886134" y="827767"/>
                </a:lnTo>
                <a:cubicBezTo>
                  <a:pt x="2015446" y="753341"/>
                  <a:pt x="2139490" y="697889"/>
                  <a:pt x="2230556" y="673640"/>
                </a:cubicBezTo>
                <a:lnTo>
                  <a:pt x="2229748" y="670582"/>
                </a:lnTo>
                <a:lnTo>
                  <a:pt x="2230556" y="673640"/>
                </a:lnTo>
                <a:cubicBezTo>
                  <a:pt x="2552952" y="587674"/>
                  <a:pt x="2884745" y="779598"/>
                  <a:pt x="2971651" y="1102270"/>
                </a:cubicBezTo>
                <a:lnTo>
                  <a:pt x="2974703" y="1101431"/>
                </a:lnTo>
                <a:lnTo>
                  <a:pt x="2971651" y="1102270"/>
                </a:lnTo>
                <a:cubicBezTo>
                  <a:pt x="3058527" y="1424942"/>
                  <a:pt x="2867627" y="1756217"/>
                  <a:pt x="2545231" y="1842153"/>
                </a:cubicBezTo>
                <a:cubicBezTo>
                  <a:pt x="2452460" y="1866882"/>
                  <a:pt x="2313781" y="1880640"/>
                  <a:pt x="2161007" y="1879980"/>
                </a:cubicBezTo>
                <a:lnTo>
                  <a:pt x="2155471" y="1879950"/>
                </a:lnTo>
                <a:lnTo>
                  <a:pt x="2158254" y="1884746"/>
                </a:lnTo>
                <a:cubicBezTo>
                  <a:pt x="2235195" y="2016932"/>
                  <a:pt x="2292653" y="2144173"/>
                  <a:pt x="2317642" y="2237033"/>
                </a:cubicBezTo>
                <a:cubicBezTo>
                  <a:pt x="2404547" y="2559705"/>
                  <a:pt x="2213618" y="2890980"/>
                  <a:pt x="1891222" y="2976915"/>
                </a:cubicBezTo>
                <a:cubicBezTo>
                  <a:pt x="1568826" y="3062881"/>
                  <a:pt x="1237033" y="2870957"/>
                  <a:pt x="1150157" y="2548285"/>
                </a:cubicBezTo>
                <a:cubicBezTo>
                  <a:pt x="1125618" y="2457163"/>
                  <a:pt x="1111522" y="2321830"/>
                  <a:pt x="1111193" y="2172408"/>
                </a:cubicBezTo>
                <a:lnTo>
                  <a:pt x="1111193" y="2166923"/>
                </a:lnTo>
                <a:lnTo>
                  <a:pt x="1106465" y="2169651"/>
                </a:lnTo>
                <a:cubicBezTo>
                  <a:pt x="977153" y="2244107"/>
                  <a:pt x="853109" y="2299529"/>
                  <a:pt x="762043" y="2323808"/>
                </a:cubicBezTo>
                <a:cubicBezTo>
                  <a:pt x="439647" y="2409774"/>
                  <a:pt x="107854" y="2217849"/>
                  <a:pt x="20978" y="1895177"/>
                </a:cubicBezTo>
                <a:cubicBezTo>
                  <a:pt x="-65928" y="1572505"/>
                  <a:pt x="125002" y="1241231"/>
                  <a:pt x="447398" y="1155295"/>
                </a:cubicBezTo>
                <a:cubicBezTo>
                  <a:pt x="540170" y="1130566"/>
                  <a:pt x="678878" y="1116808"/>
                  <a:pt x="831622" y="1117467"/>
                </a:cubicBezTo>
                <a:lnTo>
                  <a:pt x="837158" y="1117497"/>
                </a:lnTo>
                <a:lnTo>
                  <a:pt x="834375" y="1112701"/>
                </a:lnTo>
                <a:cubicBezTo>
                  <a:pt x="757405" y="980515"/>
                  <a:pt x="699976" y="853275"/>
                  <a:pt x="674988" y="760415"/>
                </a:cubicBezTo>
                <a:cubicBezTo>
                  <a:pt x="588082" y="437743"/>
                  <a:pt x="779011" y="106468"/>
                  <a:pt x="1101407" y="20532"/>
                </a:cubicBezTo>
                <a:lnTo>
                  <a:pt x="1100599" y="17475"/>
                </a:lnTo>
                <a:lnTo>
                  <a:pt x="1101407" y="20532"/>
                </a:lnTo>
                <a:cubicBezTo>
                  <a:pt x="1423803" y="-65434"/>
                  <a:pt x="1755596" y="126491"/>
                  <a:pt x="1842472" y="449163"/>
                </a:cubicBezTo>
                <a:cubicBezTo>
                  <a:pt x="1867011" y="540284"/>
                  <a:pt x="1881107" y="675618"/>
                  <a:pt x="1881436" y="825039"/>
                </a:cubicBezTo>
                <a:lnTo>
                  <a:pt x="1881406" y="825009"/>
                </a:lnTo>
              </a:path>
            </a:pathLst>
          </a:custGeom>
          <a:gradFill>
            <a:gsLst>
              <a:gs pos="0">
                <a:srgbClr val="40AFFF">
                  <a:alpha val="25000"/>
                </a:srgbClr>
              </a:gs>
              <a:gs pos="100000">
                <a:srgbClr val="55FAFE">
                  <a:alpha val="40000"/>
                </a:srgbClr>
              </a:gs>
            </a:gsLst>
            <a:lin ang="5400000"/>
          </a:gradFill>
          <a:ln/>
        </p:spPr>
        <p:txBody>
          <a:bodyPr wrap="square" lIns="0" tIns="0" rIns="0" bIns="0" rtlCol="0" anchor="ctr"/>
          <a:lstStyle/>
          <a:p>
            <a:pPr marL="0" indent="0">
              <a:buNone/>
            </a:pPr>
            <a:endParaRPr lang="en-US" dirty="0"/>
          </a:p>
        </p:txBody>
      </p:sp>
      <p:sp>
        <p:nvSpPr>
          <p:cNvPr id="6" name="Text 4"/>
          <p:cNvSpPr/>
          <p:nvPr/>
        </p:nvSpPr>
        <p:spPr>
          <a:xfrm>
            <a:off x="502920" y="1796007"/>
            <a:ext cx="6996138" cy="789621"/>
          </a:xfrm>
          <a:prstGeom prst="rect">
            <a:avLst/>
          </a:prstGeom>
          <a:noFill/>
          <a:ln/>
        </p:spPr>
        <p:txBody>
          <a:bodyPr wrap="square" lIns="0" tIns="0" rIns="0" bIns="0" rtlCol="0" anchor="b"/>
          <a:lstStyle/>
          <a:p>
            <a:pPr marL="0" indent="0" algn="l">
              <a:lnSpc>
                <a:spcPct val="90000"/>
              </a:lnSpc>
              <a:buNone/>
            </a:pPr>
            <a:r>
              <a:rPr lang="en-US" sz="3378" dirty="0">
                <a:solidFill>
                  <a:srgbClr val="003860"/>
                </a:solidFill>
                <a:latin typeface="Lexend Deca Regular" pitchFamily="34" charset="0"/>
                <a:ea typeface="Lexend Deca Regular" pitchFamily="34" charset="-122"/>
                <a:cs typeface="Lexend Deca Regular" pitchFamily="34" charset="-120"/>
              </a:rPr>
              <a:t>Ethical Use of AI-generated Content</a:t>
            </a:r>
            <a:endParaRPr lang="en-US" sz="3378" dirty="0"/>
          </a:p>
        </p:txBody>
      </p:sp>
      <p:sp>
        <p:nvSpPr>
          <p:cNvPr id="8" name="Text 6"/>
          <p:cNvSpPr/>
          <p:nvPr/>
        </p:nvSpPr>
        <p:spPr>
          <a:xfrm>
            <a:off x="502920" y="3058090"/>
            <a:ext cx="731520" cy="731520"/>
          </a:xfrm>
          <a:custGeom>
            <a:avLst/>
            <a:gdLst/>
            <a:ahLst/>
            <a:cxnLst/>
            <a:rect l="l" t="t" r="r" b="b"/>
            <a:pathLst>
              <a:path w="731520" h="731520">
                <a:moveTo>
                  <a:pt x="0" y="365760"/>
                </a:moveTo>
                <a:cubicBezTo>
                  <a:pt x="0" y="163758"/>
                  <a:pt x="163758" y="0"/>
                  <a:pt x="365760" y="0"/>
                </a:cubicBezTo>
                <a:cubicBezTo>
                  <a:pt x="567762" y="0"/>
                  <a:pt x="731520" y="163758"/>
                  <a:pt x="731520" y="365760"/>
                </a:cubicBezTo>
                <a:cubicBezTo>
                  <a:pt x="731520" y="567762"/>
                  <a:pt x="567762" y="731520"/>
                  <a:pt x="365760" y="731520"/>
                </a:cubicBezTo>
                <a:cubicBezTo>
                  <a:pt x="163758" y="731520"/>
                  <a:pt x="0" y="567762"/>
                  <a:pt x="0" y="365760"/>
                </a:cubicBezTo>
              </a:path>
            </a:pathLst>
          </a:custGeom>
          <a:solidFill>
            <a:srgbClr val="BFE5FF">
              <a:alpha val="60000"/>
            </a:srgbClr>
          </a:solidFill>
          <a:ln/>
        </p:spPr>
        <p:txBody>
          <a:bodyPr wrap="square" lIns="0" tIns="0" rIns="0" bIns="0" rtlCol="0" anchor="ctr"/>
          <a:lstStyle/>
          <a:p>
            <a:pPr marL="0" indent="0">
              <a:buNone/>
            </a:pPr>
            <a:endParaRPr lang="en-US" dirty="0"/>
          </a:p>
        </p:txBody>
      </p:sp>
      <p:sp>
        <p:nvSpPr>
          <p:cNvPr id="9" name="Text 7"/>
          <p:cNvSpPr/>
          <p:nvPr/>
        </p:nvSpPr>
        <p:spPr>
          <a:xfrm>
            <a:off x="502920" y="3058090"/>
            <a:ext cx="731520" cy="731520"/>
          </a:xfrm>
          <a:prstGeom prst="rect">
            <a:avLst/>
          </a:prstGeom>
          <a:noFill/>
          <a:ln/>
        </p:spPr>
        <p:txBody>
          <a:bodyPr wrap="square" lIns="0" tIns="0" rIns="0" bIns="0" rtlCol="0" anchor="ctr"/>
          <a:lstStyle/>
          <a:p>
            <a:pPr marL="0" indent="0" algn="ctr">
              <a:lnSpc>
                <a:spcPct val="100000"/>
              </a:lnSpc>
              <a:buNone/>
            </a:pPr>
            <a:r>
              <a:rPr lang="en-US" sz="1400" dirty="0">
                <a:solidFill>
                  <a:srgbClr val="003860"/>
                </a:solidFill>
                <a:latin typeface="Lexend Deca Bold" pitchFamily="34" charset="0"/>
                <a:ea typeface="Lexend Deca Bold" pitchFamily="34" charset="-122"/>
                <a:cs typeface="Lexend Deca Bold" pitchFamily="34" charset="-120"/>
              </a:rPr>
              <a:t>01</a:t>
            </a:r>
            <a:endParaRPr lang="en-US" sz="1400" dirty="0"/>
          </a:p>
        </p:txBody>
      </p:sp>
      <p:sp>
        <p:nvSpPr>
          <p:cNvPr id="10" name="Text 8"/>
          <p:cNvSpPr/>
          <p:nvPr/>
        </p:nvSpPr>
        <p:spPr>
          <a:xfrm>
            <a:off x="502920" y="4912387"/>
            <a:ext cx="731520" cy="731520"/>
          </a:xfrm>
          <a:custGeom>
            <a:avLst/>
            <a:gdLst/>
            <a:ahLst/>
            <a:cxnLst/>
            <a:rect l="l" t="t" r="r" b="b"/>
            <a:pathLst>
              <a:path w="731520" h="731520">
                <a:moveTo>
                  <a:pt x="0" y="365760"/>
                </a:moveTo>
                <a:cubicBezTo>
                  <a:pt x="0" y="163758"/>
                  <a:pt x="163758" y="0"/>
                  <a:pt x="365760" y="0"/>
                </a:cubicBezTo>
                <a:cubicBezTo>
                  <a:pt x="567762" y="0"/>
                  <a:pt x="731520" y="163758"/>
                  <a:pt x="731520" y="365760"/>
                </a:cubicBezTo>
                <a:cubicBezTo>
                  <a:pt x="731520" y="567762"/>
                  <a:pt x="567762" y="731520"/>
                  <a:pt x="365760" y="731520"/>
                </a:cubicBezTo>
                <a:cubicBezTo>
                  <a:pt x="163758" y="731520"/>
                  <a:pt x="0" y="567762"/>
                  <a:pt x="0" y="365760"/>
                </a:cubicBezTo>
              </a:path>
            </a:pathLst>
          </a:custGeom>
          <a:solidFill>
            <a:srgbClr val="BFE5FF">
              <a:alpha val="60000"/>
            </a:srgbClr>
          </a:solidFill>
          <a:ln/>
        </p:spPr>
        <p:txBody>
          <a:bodyPr wrap="square" lIns="0" tIns="0" rIns="0" bIns="0" rtlCol="0" anchor="ctr"/>
          <a:lstStyle/>
          <a:p>
            <a:pPr marL="0" indent="0">
              <a:buNone/>
            </a:pPr>
            <a:endParaRPr lang="en-US" dirty="0"/>
          </a:p>
        </p:txBody>
      </p:sp>
      <p:sp>
        <p:nvSpPr>
          <p:cNvPr id="11" name="Text 9"/>
          <p:cNvSpPr/>
          <p:nvPr/>
        </p:nvSpPr>
        <p:spPr>
          <a:xfrm>
            <a:off x="502920" y="4912387"/>
            <a:ext cx="731520" cy="731520"/>
          </a:xfrm>
          <a:prstGeom prst="rect">
            <a:avLst/>
          </a:prstGeom>
          <a:noFill/>
          <a:ln/>
        </p:spPr>
        <p:txBody>
          <a:bodyPr wrap="square" lIns="0" tIns="0" rIns="0" bIns="0" rtlCol="0" anchor="ctr"/>
          <a:lstStyle/>
          <a:p>
            <a:pPr marL="0" indent="0" algn="ctr">
              <a:lnSpc>
                <a:spcPct val="100000"/>
              </a:lnSpc>
              <a:buNone/>
            </a:pPr>
            <a:r>
              <a:rPr lang="en-US" sz="1400" dirty="0">
                <a:solidFill>
                  <a:srgbClr val="003860"/>
                </a:solidFill>
                <a:latin typeface="Lexend Deca Bold" pitchFamily="34" charset="0"/>
                <a:ea typeface="Lexend Deca Bold" pitchFamily="34" charset="-122"/>
                <a:cs typeface="Lexend Deca Bold" pitchFamily="34" charset="-120"/>
              </a:rPr>
              <a:t>02</a:t>
            </a:r>
            <a:endParaRPr lang="en-US" sz="1400" dirty="0"/>
          </a:p>
        </p:txBody>
      </p:sp>
      <p:sp>
        <p:nvSpPr>
          <p:cNvPr id="12" name="Text 10"/>
          <p:cNvSpPr/>
          <p:nvPr/>
        </p:nvSpPr>
        <p:spPr>
          <a:xfrm>
            <a:off x="1480530" y="4912387"/>
            <a:ext cx="6018528" cy="365760"/>
          </a:xfrm>
          <a:prstGeom prst="rect">
            <a:avLst/>
          </a:prstGeom>
          <a:noFill/>
          <a:ln/>
        </p:spPr>
        <p:txBody>
          <a:bodyPr wrap="square" lIns="0" tIns="0" rIns="0" bIns="0" rtlCol="0" anchor="t"/>
          <a:lstStyle/>
          <a:p>
            <a:pPr marL="0" indent="0" algn="l">
              <a:lnSpc>
                <a:spcPct val="90000"/>
              </a:lnSpc>
              <a:spcBef>
                <a:spcPts val="1000"/>
              </a:spcBef>
              <a:buNone/>
            </a:pPr>
            <a:r>
              <a:rPr lang="en-US" sz="1800" dirty="0">
                <a:solidFill>
                  <a:srgbClr val="111111"/>
                </a:solidFill>
                <a:latin typeface="Lexend Deca Bold" pitchFamily="34" charset="0"/>
                <a:ea typeface="Lexend Deca Bold" pitchFamily="34" charset="-122"/>
                <a:cs typeface="Lexend Deca Bold" pitchFamily="34" charset="-120"/>
              </a:rPr>
              <a:t>Responsible Data Exploration</a:t>
            </a:r>
            <a:endParaRPr lang="en-US" sz="1800" dirty="0"/>
          </a:p>
        </p:txBody>
      </p:sp>
      <p:sp>
        <p:nvSpPr>
          <p:cNvPr id="13" name="Text 11"/>
          <p:cNvSpPr/>
          <p:nvPr/>
        </p:nvSpPr>
        <p:spPr>
          <a:xfrm>
            <a:off x="1480530" y="5399384"/>
            <a:ext cx="6018528" cy="914400"/>
          </a:xfrm>
          <a:prstGeom prst="rect">
            <a:avLst/>
          </a:prstGeom>
          <a:noFill/>
          <a:ln/>
        </p:spPr>
        <p:txBody>
          <a:bodyPr wrap="square" lIns="0" tIns="0" rIns="0" bIns="0" rtlCol="0" anchor="t"/>
          <a:lstStyle/>
          <a:p>
            <a:pPr marL="0" indent="0" algn="l">
              <a:lnSpc>
                <a:spcPct val="90000"/>
              </a:lnSpc>
              <a:spcBef>
                <a:spcPts val="1000"/>
              </a:spcBef>
              <a:buNone/>
            </a:pPr>
            <a:r>
              <a:rPr lang="en-US" sz="1400" dirty="0">
                <a:solidFill>
                  <a:srgbClr val="111111"/>
                </a:solidFill>
                <a:latin typeface="Lexend Regular" pitchFamily="34" charset="0"/>
                <a:ea typeface="Lexend Regular" pitchFamily="34" charset="-122"/>
                <a:cs typeface="Lexend Regular" pitchFamily="34" charset="-120"/>
              </a:rPr>
              <a:t>Use AI to explore large datasets and produce new visualisations responsibly.</a:t>
            </a:r>
            <a:endParaRPr lang="en-US" sz="1400" dirty="0"/>
          </a:p>
        </p:txBody>
      </p:sp>
      <p:sp>
        <p:nvSpPr>
          <p:cNvPr id="14" name="Text 12"/>
          <p:cNvSpPr/>
          <p:nvPr/>
        </p:nvSpPr>
        <p:spPr>
          <a:xfrm>
            <a:off x="1480530" y="3063240"/>
            <a:ext cx="6018528" cy="365760"/>
          </a:xfrm>
          <a:prstGeom prst="rect">
            <a:avLst/>
          </a:prstGeom>
          <a:noFill/>
          <a:ln/>
        </p:spPr>
        <p:txBody>
          <a:bodyPr wrap="square" lIns="0" tIns="0" rIns="0" bIns="0" rtlCol="0" anchor="t"/>
          <a:lstStyle/>
          <a:p>
            <a:pPr marL="0" indent="0" algn="l">
              <a:lnSpc>
                <a:spcPct val="90000"/>
              </a:lnSpc>
              <a:spcBef>
                <a:spcPts val="1000"/>
              </a:spcBef>
              <a:buNone/>
            </a:pPr>
            <a:r>
              <a:rPr lang="en-US" sz="1800" dirty="0">
                <a:solidFill>
                  <a:srgbClr val="111111"/>
                </a:solidFill>
                <a:latin typeface="Lexend Deca Bold" pitchFamily="34" charset="0"/>
                <a:ea typeface="Lexend Deca Bold" pitchFamily="34" charset="-122"/>
                <a:cs typeface="Lexend Deca Bold" pitchFamily="34" charset="-120"/>
              </a:rPr>
              <a:t>Avoid Direct Transcription</a:t>
            </a:r>
            <a:endParaRPr lang="en-US" sz="1800" dirty="0"/>
          </a:p>
        </p:txBody>
      </p:sp>
      <p:sp>
        <p:nvSpPr>
          <p:cNvPr id="15" name="Text 13"/>
          <p:cNvSpPr/>
          <p:nvPr/>
        </p:nvSpPr>
        <p:spPr>
          <a:xfrm>
            <a:off x="1480530" y="3550237"/>
            <a:ext cx="6018528" cy="914400"/>
          </a:xfrm>
          <a:prstGeom prst="rect">
            <a:avLst/>
          </a:prstGeom>
          <a:noFill/>
          <a:ln/>
        </p:spPr>
        <p:txBody>
          <a:bodyPr wrap="square" lIns="0" tIns="0" rIns="0" bIns="0" rtlCol="0" anchor="t"/>
          <a:lstStyle/>
          <a:p>
            <a:pPr marL="0" indent="0" algn="l">
              <a:lnSpc>
                <a:spcPct val="90000"/>
              </a:lnSpc>
              <a:spcBef>
                <a:spcPts val="1000"/>
              </a:spcBef>
              <a:buNone/>
            </a:pPr>
            <a:r>
              <a:rPr lang="en-US" sz="1400" dirty="0">
                <a:solidFill>
                  <a:srgbClr val="111111"/>
                </a:solidFill>
                <a:latin typeface="Lexend Regular" pitchFamily="34" charset="0"/>
                <a:ea typeface="Lexend Regular" pitchFamily="34" charset="-122"/>
                <a:cs typeface="Lexend Regular" pitchFamily="34" charset="-120"/>
              </a:rPr>
              <a:t>Do not transcribe texts produced by AI tools directly without substantial author contribution.</a:t>
            </a:r>
            <a:endParaRPr lang="en-US" sz="1400" dirty="0"/>
          </a:p>
        </p:txBody>
      </p:sp>
      <p:sp>
        <p:nvSpPr>
          <p:cNvPr id="16" name="Text 14"/>
          <p:cNvSpPr/>
          <p:nvPr/>
        </p:nvSpPr>
        <p:spPr>
          <a:xfrm>
            <a:off x="8260080" y="0"/>
            <a:ext cx="3931920" cy="6857107"/>
          </a:xfrm>
          <a:prstGeom prst="rect">
            <a:avLst/>
          </a:prstGeom>
          <a:blipFill>
            <a:blip r:embed="rId3"/>
            <a:srcRect/>
            <a:stretch>
              <a:fillRect l="-95330" r="-95330"/>
            </a:stretch>
          </a:blipFill>
          <a:ln/>
        </p:spPr>
        <p:txBody>
          <a:bodyPr wrap="square" lIns="0" tIns="0" rIns="0" bIns="0" rtlCol="0" anchor="ctr"/>
          <a:lstStyle/>
          <a:p>
            <a:pPr marL="0" indent="0">
              <a:buNone/>
            </a:pPr>
            <a:endParaRPr lang="en-US" dirty="0"/>
          </a:p>
        </p:txBody>
      </p:sp>
      <p:sp>
        <p:nvSpPr>
          <p:cNvPr id="18" name="Text 16"/>
          <p:cNvSpPr/>
          <p:nvPr/>
        </p:nvSpPr>
        <p:spPr>
          <a:xfrm>
            <a:off x="502919" y="172338"/>
            <a:ext cx="731520" cy="731520"/>
          </a:xfrm>
          <a:prstGeom prst="rect">
            <a:avLst/>
          </a:prstGeom>
          <a:noFill/>
          <a:ln/>
        </p:spPr>
        <p:txBody>
          <a:bodyPr wrap="square" lIns="0" tIns="0" rIns="0" bIns="0" rtlCol="0" anchor="ctr"/>
          <a:lstStyle/>
          <a:p>
            <a:pPr marL="0" indent="0">
              <a:buNone/>
            </a:pP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name="Slide 13">
    <p:spTree>
      <p:nvGrpSpPr>
        <p:cNvPr id="1" name=""/>
        <p:cNvGrpSpPr/>
        <p:nvPr/>
      </p:nvGrpSpPr>
      <p:grpSpPr>
        <a:xfrm>
          <a:off x="0" y="0"/>
          <a:ext cx="0" cy="0"/>
          <a:chOff x="0" y="0"/>
          <a:chExt cx="0" cy="0"/>
        </a:xfrm>
      </p:grpSpPr>
      <p:sp>
        <p:nvSpPr>
          <p:cNvPr id="2" name="Text 0"/>
          <p:cNvSpPr/>
          <p:nvPr/>
        </p:nvSpPr>
        <p:spPr>
          <a:xfrm>
            <a:off x="0" y="0"/>
            <a:ext cx="12192000" cy="6858000"/>
          </a:xfrm>
          <a:prstGeom prst="rect">
            <a:avLst/>
          </a:prstGeom>
          <a:solidFill>
            <a:srgbClr val="FFFFFF"/>
          </a:solidFill>
          <a:ln/>
        </p:spPr>
        <p:txBody>
          <a:bodyPr wrap="square" lIns="0" tIns="0" rIns="0" bIns="0" rtlCol="0" anchor="ctr"/>
          <a:lstStyle/>
          <a:p>
            <a:pPr marL="0" indent="0">
              <a:buNone/>
            </a:pPr>
            <a:endParaRPr lang="en-US" dirty="0"/>
          </a:p>
        </p:txBody>
      </p:sp>
      <p:sp>
        <p:nvSpPr>
          <p:cNvPr id="3" name="Text 1"/>
          <p:cNvSpPr/>
          <p:nvPr/>
        </p:nvSpPr>
        <p:spPr>
          <a:xfrm>
            <a:off x="783604" y="6508085"/>
            <a:ext cx="5760720" cy="182880"/>
          </a:xfrm>
          <a:prstGeom prst="rect">
            <a:avLst/>
          </a:prstGeom>
          <a:noFill/>
          <a:ln/>
        </p:spPr>
        <p:txBody>
          <a:bodyPr wrap="square" lIns="0" tIns="0" rIns="0" bIns="0" rtlCol="0" anchor="ctr"/>
          <a:lstStyle/>
          <a:p>
            <a:pPr marL="0" indent="0" algn="l">
              <a:lnSpc>
                <a:spcPct val="90000"/>
              </a:lnSpc>
              <a:spcBef>
                <a:spcPts val="1000"/>
              </a:spcBef>
              <a:buNone/>
            </a:pPr>
            <a:r>
              <a:rPr lang="en-US" sz="800" dirty="0">
                <a:solidFill>
                  <a:srgbClr val="888888"/>
                </a:solidFill>
                <a:latin typeface="Lexend Regular" pitchFamily="34" charset="0"/>
                <a:ea typeface="Lexend Regular" pitchFamily="34" charset="-122"/>
                <a:cs typeface="Lexend Regular" pitchFamily="34" charset="-120"/>
              </a:rPr>
              <a:t>Comprehensive Guide to Research Methodology and Literature Management</a:t>
            </a:r>
            <a:endParaRPr lang="en-US" sz="800" dirty="0"/>
          </a:p>
        </p:txBody>
      </p:sp>
      <p:sp>
        <p:nvSpPr>
          <p:cNvPr id="4" name="Text 2"/>
          <p:cNvSpPr/>
          <p:nvPr/>
        </p:nvSpPr>
        <p:spPr>
          <a:xfrm>
            <a:off x="502920" y="6508085"/>
            <a:ext cx="182880" cy="182880"/>
          </a:xfrm>
          <a:prstGeom prst="rect">
            <a:avLst/>
          </a:prstGeom>
          <a:noFill/>
          <a:ln/>
        </p:spPr>
        <p:txBody>
          <a:bodyPr wrap="square" lIns="0" tIns="0" rIns="0" bIns="0" rtlCol="0" anchor="ctr"/>
          <a:lstStyle/>
          <a:p>
            <a:pPr marL="0" indent="0" algn="l">
              <a:lnSpc>
                <a:spcPct val="90000"/>
              </a:lnSpc>
              <a:spcBef>
                <a:spcPts val="1000"/>
              </a:spcBef>
              <a:buNone/>
            </a:pPr>
            <a:r>
              <a:rPr lang="en-US" sz="800" dirty="0">
                <a:solidFill>
                  <a:srgbClr val="888888"/>
                </a:solidFill>
                <a:latin typeface="Lexend Regular" pitchFamily="34" charset="0"/>
                <a:ea typeface="Lexend Regular" pitchFamily="34" charset="-122"/>
                <a:cs typeface="Lexend Regular" pitchFamily="34" charset="-120"/>
              </a:rPr>
              <a:t>13</a:t>
            </a:r>
            <a:endParaRPr lang="en-US" sz="800" dirty="0"/>
          </a:p>
        </p:txBody>
      </p:sp>
      <p:sp>
        <p:nvSpPr>
          <p:cNvPr id="6" name="Text 4"/>
          <p:cNvSpPr/>
          <p:nvPr/>
        </p:nvSpPr>
        <p:spPr>
          <a:xfrm>
            <a:off x="0" y="2713850"/>
            <a:ext cx="4160520" cy="4144149"/>
          </a:xfrm>
          <a:prstGeom prst="rect">
            <a:avLst/>
          </a:prstGeom>
          <a:solidFill>
            <a:srgbClr val="003860"/>
          </a:solidFill>
          <a:ln/>
        </p:spPr>
        <p:txBody>
          <a:bodyPr wrap="square" lIns="0" tIns="0" rIns="0" bIns="0" rtlCol="0" anchor="ctr"/>
          <a:lstStyle/>
          <a:p>
            <a:pPr marL="0" indent="0">
              <a:buNone/>
            </a:pPr>
            <a:endParaRPr lang="en-US" dirty="0"/>
          </a:p>
        </p:txBody>
      </p:sp>
      <p:sp>
        <p:nvSpPr>
          <p:cNvPr id="7" name="Text 5"/>
          <p:cNvSpPr/>
          <p:nvPr/>
        </p:nvSpPr>
        <p:spPr>
          <a:xfrm>
            <a:off x="8031480" y="2713850"/>
            <a:ext cx="4160520" cy="4144149"/>
          </a:xfrm>
          <a:prstGeom prst="rect">
            <a:avLst/>
          </a:prstGeom>
          <a:solidFill>
            <a:srgbClr val="003860"/>
          </a:solidFill>
          <a:ln/>
        </p:spPr>
        <p:txBody>
          <a:bodyPr wrap="square" lIns="0" tIns="0" rIns="0" bIns="0" rtlCol="0" anchor="ctr"/>
          <a:lstStyle/>
          <a:p>
            <a:pPr marL="0" indent="0">
              <a:buNone/>
            </a:pPr>
            <a:endParaRPr lang="en-US" dirty="0"/>
          </a:p>
        </p:txBody>
      </p:sp>
      <p:sp>
        <p:nvSpPr>
          <p:cNvPr id="8" name="Text 6"/>
          <p:cNvSpPr/>
          <p:nvPr/>
        </p:nvSpPr>
        <p:spPr>
          <a:xfrm>
            <a:off x="4066032" y="2713850"/>
            <a:ext cx="4059936" cy="4144149"/>
          </a:xfrm>
          <a:prstGeom prst="rect">
            <a:avLst/>
          </a:prstGeom>
          <a:solidFill>
            <a:srgbClr val="005490"/>
          </a:solidFill>
          <a:ln/>
        </p:spPr>
        <p:txBody>
          <a:bodyPr wrap="square" lIns="0" tIns="0" rIns="0" bIns="0" rtlCol="0" anchor="ctr"/>
          <a:lstStyle/>
          <a:p>
            <a:pPr marL="0" indent="0">
              <a:buNone/>
            </a:pPr>
            <a:endParaRPr lang="en-US" dirty="0"/>
          </a:p>
        </p:txBody>
      </p:sp>
      <p:sp>
        <p:nvSpPr>
          <p:cNvPr id="9" name="Text 7"/>
          <p:cNvSpPr/>
          <p:nvPr/>
        </p:nvSpPr>
        <p:spPr>
          <a:xfrm>
            <a:off x="1526985" y="3203684"/>
            <a:ext cx="1005967" cy="1005840"/>
          </a:xfrm>
          <a:custGeom>
            <a:avLst/>
            <a:gdLst/>
            <a:ahLst/>
            <a:cxnLst/>
            <a:rect l="l" t="t" r="r" b="b"/>
            <a:pathLst>
              <a:path w="1005967" h="1005840">
                <a:moveTo>
                  <a:pt x="1005967" y="502920"/>
                </a:moveTo>
                <a:cubicBezTo>
                  <a:pt x="1005967" y="780673"/>
                  <a:pt x="780771" y="1005840"/>
                  <a:pt x="502983" y="1005840"/>
                </a:cubicBezTo>
                <a:cubicBezTo>
                  <a:pt x="225196" y="1005840"/>
                  <a:pt x="0" y="780673"/>
                  <a:pt x="0" y="502920"/>
                </a:cubicBezTo>
                <a:cubicBezTo>
                  <a:pt x="0" y="225167"/>
                  <a:pt x="225196" y="0"/>
                  <a:pt x="502983" y="0"/>
                </a:cubicBezTo>
                <a:cubicBezTo>
                  <a:pt x="780771" y="0"/>
                  <a:pt x="1005967" y="225167"/>
                  <a:pt x="1005967" y="502920"/>
                </a:cubicBezTo>
              </a:path>
            </a:pathLst>
          </a:custGeom>
          <a:solidFill>
            <a:srgbClr val="0070C0"/>
          </a:solidFill>
          <a:ln/>
        </p:spPr>
        <p:txBody>
          <a:bodyPr wrap="square" lIns="0" tIns="0" rIns="0" bIns="0" rtlCol="0" anchor="ctr"/>
          <a:lstStyle/>
          <a:p>
            <a:pPr marL="0" indent="0">
              <a:buNone/>
            </a:pPr>
            <a:endParaRPr lang="en-US" dirty="0"/>
          </a:p>
        </p:txBody>
      </p:sp>
      <p:sp>
        <p:nvSpPr>
          <p:cNvPr id="10" name="Text 8"/>
          <p:cNvSpPr/>
          <p:nvPr/>
        </p:nvSpPr>
        <p:spPr>
          <a:xfrm>
            <a:off x="5593080" y="3203684"/>
            <a:ext cx="1005840" cy="1005840"/>
          </a:xfrm>
          <a:custGeom>
            <a:avLst/>
            <a:gdLst/>
            <a:ahLst/>
            <a:cxnLst/>
            <a:rect l="l" t="t" r="r" b="b"/>
            <a:pathLst>
              <a:path w="1005840" h="1005840">
                <a:moveTo>
                  <a:pt x="1005840" y="502920"/>
                </a:moveTo>
                <a:cubicBezTo>
                  <a:pt x="1005840" y="780673"/>
                  <a:pt x="780673" y="1005840"/>
                  <a:pt x="502920" y="1005840"/>
                </a:cubicBezTo>
                <a:cubicBezTo>
                  <a:pt x="225167" y="1005840"/>
                  <a:pt x="0" y="780673"/>
                  <a:pt x="0" y="502920"/>
                </a:cubicBezTo>
                <a:cubicBezTo>
                  <a:pt x="0" y="225167"/>
                  <a:pt x="225167" y="0"/>
                  <a:pt x="502920" y="0"/>
                </a:cubicBezTo>
                <a:cubicBezTo>
                  <a:pt x="780673" y="0"/>
                  <a:pt x="1005840" y="225167"/>
                  <a:pt x="1005840" y="502920"/>
                </a:cubicBezTo>
              </a:path>
            </a:pathLst>
          </a:custGeom>
          <a:solidFill>
            <a:srgbClr val="40AFFF"/>
          </a:solidFill>
          <a:ln/>
        </p:spPr>
        <p:txBody>
          <a:bodyPr wrap="square" lIns="0" tIns="0" rIns="0" bIns="0" rtlCol="0" anchor="ctr"/>
          <a:lstStyle/>
          <a:p>
            <a:pPr marL="0" indent="0">
              <a:buNone/>
            </a:pPr>
            <a:endParaRPr lang="en-US" dirty="0"/>
          </a:p>
        </p:txBody>
      </p:sp>
      <p:sp>
        <p:nvSpPr>
          <p:cNvPr id="11" name="Text 9"/>
          <p:cNvSpPr/>
          <p:nvPr/>
        </p:nvSpPr>
        <p:spPr>
          <a:xfrm>
            <a:off x="9659049" y="3205112"/>
            <a:ext cx="1005967" cy="1005840"/>
          </a:xfrm>
          <a:custGeom>
            <a:avLst/>
            <a:gdLst/>
            <a:ahLst/>
            <a:cxnLst/>
            <a:rect l="l" t="t" r="r" b="b"/>
            <a:pathLst>
              <a:path w="1005967" h="1005840">
                <a:moveTo>
                  <a:pt x="1005967" y="502920"/>
                </a:moveTo>
                <a:cubicBezTo>
                  <a:pt x="1005967" y="780673"/>
                  <a:pt x="780771" y="1005840"/>
                  <a:pt x="502983" y="1005840"/>
                </a:cubicBezTo>
                <a:cubicBezTo>
                  <a:pt x="225196" y="1005840"/>
                  <a:pt x="0" y="780673"/>
                  <a:pt x="0" y="502920"/>
                </a:cubicBezTo>
                <a:cubicBezTo>
                  <a:pt x="0" y="225167"/>
                  <a:pt x="225196" y="0"/>
                  <a:pt x="502983" y="0"/>
                </a:cubicBezTo>
                <a:cubicBezTo>
                  <a:pt x="780771" y="0"/>
                  <a:pt x="1005967" y="225167"/>
                  <a:pt x="1005967" y="502920"/>
                </a:cubicBezTo>
              </a:path>
            </a:pathLst>
          </a:custGeom>
          <a:solidFill>
            <a:srgbClr val="0070C0"/>
          </a:solidFill>
          <a:ln/>
        </p:spPr>
        <p:txBody>
          <a:bodyPr wrap="square" lIns="0" tIns="0" rIns="0" bIns="0" rtlCol="0" anchor="ctr"/>
          <a:lstStyle/>
          <a:p>
            <a:pPr marL="0" indent="0">
              <a:buNone/>
            </a:pPr>
            <a:endParaRPr lang="en-US" dirty="0"/>
          </a:p>
        </p:txBody>
      </p:sp>
      <p:sp>
        <p:nvSpPr>
          <p:cNvPr id="16" name="Text 14"/>
          <p:cNvSpPr/>
          <p:nvPr/>
        </p:nvSpPr>
        <p:spPr>
          <a:xfrm>
            <a:off x="502920" y="1520236"/>
            <a:ext cx="11101250" cy="789621"/>
          </a:xfrm>
          <a:prstGeom prst="rect">
            <a:avLst/>
          </a:prstGeom>
          <a:noFill/>
          <a:ln/>
        </p:spPr>
        <p:txBody>
          <a:bodyPr wrap="square" lIns="0" tIns="0" rIns="0" bIns="0" rtlCol="0" anchor="t"/>
          <a:lstStyle/>
          <a:p>
            <a:pPr marL="0" indent="0" algn="l">
              <a:lnSpc>
                <a:spcPct val="90000"/>
              </a:lnSpc>
              <a:buNone/>
            </a:pPr>
            <a:r>
              <a:rPr lang="en-US" sz="4425" dirty="0">
                <a:solidFill>
                  <a:srgbClr val="003860"/>
                </a:solidFill>
                <a:latin typeface="Lexend Deca Regular" pitchFamily="34" charset="0"/>
                <a:ea typeface="Lexend Deca Regular" pitchFamily="34" charset="-122"/>
                <a:cs typeface="Lexend Deca Regular" pitchFamily="34" charset="-120"/>
              </a:rPr>
              <a:t>Organising Downloaded Files Systematically</a:t>
            </a:r>
            <a:endParaRPr lang="en-US" sz="4425" dirty="0"/>
          </a:p>
        </p:txBody>
      </p:sp>
      <p:sp>
        <p:nvSpPr>
          <p:cNvPr id="17" name="Text 15"/>
          <p:cNvSpPr/>
          <p:nvPr/>
        </p:nvSpPr>
        <p:spPr>
          <a:xfrm>
            <a:off x="5149993" y="545007"/>
            <a:ext cx="420905" cy="221144"/>
          </a:xfrm>
          <a:custGeom>
            <a:avLst/>
            <a:gdLst/>
            <a:ahLst/>
            <a:cxnLst/>
            <a:rect l="l" t="t" r="r" b="b"/>
            <a:pathLst>
              <a:path w="420905" h="221144">
                <a:moveTo>
                  <a:pt x="67012" y="213165"/>
                </a:moveTo>
                <a:cubicBezTo>
                  <a:pt x="59352" y="213165"/>
                  <a:pt x="51696" y="211568"/>
                  <a:pt x="44035" y="208377"/>
                </a:cubicBezTo>
                <a:cubicBezTo>
                  <a:pt x="14037" y="195613"/>
                  <a:pt x="0" y="161150"/>
                  <a:pt x="12762" y="131152"/>
                </a:cubicBezTo>
                <a:cubicBezTo>
                  <a:pt x="46270" y="51374"/>
                  <a:pt x="123813" y="-2"/>
                  <a:pt x="210288" y="-2"/>
                </a:cubicBezTo>
                <a:cubicBezTo>
                  <a:pt x="296767" y="-2"/>
                  <a:pt x="374310" y="51374"/>
                  <a:pt x="408134" y="131152"/>
                </a:cubicBezTo>
                <a:cubicBezTo>
                  <a:pt x="420900" y="161147"/>
                  <a:pt x="406859" y="195931"/>
                  <a:pt x="376861" y="208377"/>
                </a:cubicBezTo>
                <a:cubicBezTo>
                  <a:pt x="346863" y="221142"/>
                  <a:pt x="312084" y="207101"/>
                  <a:pt x="299638" y="177105"/>
                </a:cubicBezTo>
                <a:cubicBezTo>
                  <a:pt x="284321" y="141364"/>
                  <a:pt x="249218" y="118069"/>
                  <a:pt x="210288" y="118069"/>
                </a:cubicBezTo>
                <a:cubicBezTo>
                  <a:pt x="171359" y="118069"/>
                  <a:pt x="136575" y="141364"/>
                  <a:pt x="121258" y="177105"/>
                </a:cubicBezTo>
                <a:cubicBezTo>
                  <a:pt x="112003" y="199443"/>
                  <a:pt x="89985" y="213165"/>
                  <a:pt x="67008" y="213165"/>
                </a:cubicBezTo>
                <a:lnTo>
                  <a:pt x="67012" y="213165"/>
                </a:lnTo>
              </a:path>
            </a:pathLst>
          </a:custGeom>
          <a:solidFill>
            <a:srgbClr val="005490"/>
          </a:solidFill>
          <a:ln/>
        </p:spPr>
        <p:txBody>
          <a:bodyPr wrap="square" lIns="0" tIns="0" rIns="0" bIns="0" rtlCol="0" anchor="ctr"/>
          <a:lstStyle/>
          <a:p>
            <a:pPr marL="0" indent="0">
              <a:buNone/>
            </a:pPr>
            <a:endParaRPr lang="en-US" dirty="0"/>
          </a:p>
        </p:txBody>
      </p:sp>
      <p:sp>
        <p:nvSpPr>
          <p:cNvPr id="19" name="Text 17"/>
          <p:cNvSpPr/>
          <p:nvPr/>
        </p:nvSpPr>
        <p:spPr>
          <a:xfrm>
            <a:off x="8653272" y="4986618"/>
            <a:ext cx="3017520" cy="1336601"/>
          </a:xfrm>
          <a:prstGeom prst="rect">
            <a:avLst/>
          </a:prstGeom>
          <a:noFill/>
          <a:ln/>
        </p:spPr>
        <p:txBody>
          <a:bodyPr wrap="square" lIns="0" tIns="0" rIns="0" bIns="0" rtlCol="0" anchor="t"/>
          <a:lstStyle/>
          <a:p>
            <a:pPr marL="0" indent="0" algn="ctr">
              <a:lnSpc>
                <a:spcPct val="127273"/>
              </a:lnSpc>
              <a:spcAft>
                <a:spcPts val="1000"/>
              </a:spcAft>
              <a:buNone/>
            </a:pPr>
            <a:r>
              <a:rPr lang="en-US" sz="1100" dirty="0">
                <a:solidFill>
                  <a:srgbClr val="FFFFFF"/>
                </a:solidFill>
                <a:latin typeface="Lexend Regular" pitchFamily="34" charset="0"/>
                <a:ea typeface="Lexend Regular" pitchFamily="34" charset="-122"/>
                <a:cs typeface="Lexend Regular" pitchFamily="34" charset="-120"/>
              </a:rPr>
              <a:t>Organising files systematically helps avoid duplication and simplifies retrieval later.</a:t>
            </a:r>
            <a:endParaRPr lang="en-US" sz="1100" dirty="0"/>
          </a:p>
        </p:txBody>
      </p:sp>
      <p:sp>
        <p:nvSpPr>
          <p:cNvPr id="20" name="Text 18"/>
          <p:cNvSpPr/>
          <p:nvPr/>
        </p:nvSpPr>
        <p:spPr>
          <a:xfrm>
            <a:off x="8653272" y="4459332"/>
            <a:ext cx="3017520" cy="411653"/>
          </a:xfrm>
          <a:prstGeom prst="rect">
            <a:avLst/>
          </a:prstGeom>
          <a:noFill/>
          <a:ln/>
        </p:spPr>
        <p:txBody>
          <a:bodyPr wrap="square" lIns="0" tIns="0" rIns="0" bIns="0" rtlCol="0" anchor="t"/>
          <a:lstStyle/>
          <a:p>
            <a:pPr marL="0" indent="0" algn="ctr">
              <a:lnSpc>
                <a:spcPct val="100000"/>
              </a:lnSpc>
              <a:buNone/>
            </a:pPr>
            <a:r>
              <a:rPr lang="en-US" sz="1351" dirty="0">
                <a:solidFill>
                  <a:srgbClr val="FFFFFF"/>
                </a:solidFill>
                <a:latin typeface="Lexend Deca Bold" pitchFamily="34" charset="0"/>
                <a:ea typeface="Lexend Deca Bold" pitchFamily="34" charset="-122"/>
                <a:cs typeface="Lexend Deca Bold" pitchFamily="34" charset="-120"/>
              </a:rPr>
              <a:t>Simplify Retrieval and Avoid Duplication</a:t>
            </a:r>
            <a:endParaRPr lang="en-US" sz="1351" dirty="0"/>
          </a:p>
        </p:txBody>
      </p:sp>
      <p:sp>
        <p:nvSpPr>
          <p:cNvPr id="21" name="Text 19"/>
          <p:cNvSpPr/>
          <p:nvPr/>
        </p:nvSpPr>
        <p:spPr>
          <a:xfrm>
            <a:off x="4587240" y="4985190"/>
            <a:ext cx="3017520" cy="1336601"/>
          </a:xfrm>
          <a:prstGeom prst="rect">
            <a:avLst/>
          </a:prstGeom>
          <a:noFill/>
          <a:ln/>
        </p:spPr>
        <p:txBody>
          <a:bodyPr wrap="square" lIns="0" tIns="0" rIns="0" bIns="0" rtlCol="0" anchor="t"/>
          <a:lstStyle/>
          <a:p>
            <a:pPr marL="0" indent="0" algn="ctr">
              <a:lnSpc>
                <a:spcPct val="127273"/>
              </a:lnSpc>
              <a:spcAft>
                <a:spcPts val="1000"/>
              </a:spcAft>
              <a:buNone/>
            </a:pPr>
            <a:r>
              <a:rPr lang="en-US" sz="1100" dirty="0">
                <a:solidFill>
                  <a:srgbClr val="FFFFFF"/>
                </a:solidFill>
                <a:latin typeface="Lexend Regular" pitchFamily="34" charset="0"/>
                <a:ea typeface="Lexend Regular" pitchFamily="34" charset="-122"/>
                <a:cs typeface="Lexend Regular" pitchFamily="34" charset="-120"/>
              </a:rPr>
              <a:t>Ensure all files are named using a consistent format to avoid confusion.</a:t>
            </a:r>
            <a:endParaRPr lang="en-US" sz="1100" dirty="0"/>
          </a:p>
        </p:txBody>
      </p:sp>
      <p:sp>
        <p:nvSpPr>
          <p:cNvPr id="22" name="Text 20"/>
          <p:cNvSpPr/>
          <p:nvPr/>
        </p:nvSpPr>
        <p:spPr>
          <a:xfrm>
            <a:off x="4587240" y="4457904"/>
            <a:ext cx="3017520" cy="411653"/>
          </a:xfrm>
          <a:prstGeom prst="rect">
            <a:avLst/>
          </a:prstGeom>
          <a:noFill/>
          <a:ln/>
        </p:spPr>
        <p:txBody>
          <a:bodyPr wrap="square" lIns="0" tIns="0" rIns="0" bIns="0" rtlCol="0" anchor="t"/>
          <a:lstStyle/>
          <a:p>
            <a:pPr marL="0" indent="0" algn="ctr">
              <a:lnSpc>
                <a:spcPct val="100000"/>
              </a:lnSpc>
              <a:buNone/>
            </a:pPr>
            <a:r>
              <a:rPr lang="en-US" sz="1351" dirty="0">
                <a:solidFill>
                  <a:srgbClr val="FFFFFF"/>
                </a:solidFill>
                <a:latin typeface="Lexend Deca Bold" pitchFamily="34" charset="0"/>
                <a:ea typeface="Lexend Deca Bold" pitchFamily="34" charset="-122"/>
                <a:cs typeface="Lexend Deca Bold" pitchFamily="34" charset="-120"/>
              </a:rPr>
              <a:t>Use a Consistent Naming Format</a:t>
            </a:r>
            <a:endParaRPr lang="en-US" sz="1351" dirty="0"/>
          </a:p>
        </p:txBody>
      </p:sp>
      <p:sp>
        <p:nvSpPr>
          <p:cNvPr id="23" name="Text 21"/>
          <p:cNvSpPr/>
          <p:nvPr/>
        </p:nvSpPr>
        <p:spPr>
          <a:xfrm>
            <a:off x="521208" y="4985190"/>
            <a:ext cx="3017520" cy="1336601"/>
          </a:xfrm>
          <a:prstGeom prst="rect">
            <a:avLst/>
          </a:prstGeom>
          <a:noFill/>
          <a:ln/>
        </p:spPr>
        <p:txBody>
          <a:bodyPr wrap="square" lIns="0" tIns="0" rIns="0" bIns="0" rtlCol="0" anchor="t"/>
          <a:lstStyle/>
          <a:p>
            <a:pPr marL="0" indent="0" algn="ctr">
              <a:lnSpc>
                <a:spcPct val="127273"/>
              </a:lnSpc>
              <a:spcAft>
                <a:spcPts val="1000"/>
              </a:spcAft>
              <a:buNone/>
            </a:pPr>
            <a:r>
              <a:rPr lang="en-US" sz="1100" dirty="0">
                <a:solidFill>
                  <a:srgbClr val="FFFFFF"/>
                </a:solidFill>
                <a:latin typeface="Lexend Regular" pitchFamily="34" charset="0"/>
                <a:ea typeface="Lexend Regular" pitchFamily="34" charset="-122"/>
                <a:cs typeface="Lexend Regular" pitchFamily="34" charset="-120"/>
              </a:rPr>
              <a:t>Download interesting documents and save them in a dedicated folder.</a:t>
            </a:r>
            <a:endParaRPr lang="en-US" sz="1100" dirty="0"/>
          </a:p>
        </p:txBody>
      </p:sp>
      <p:sp>
        <p:nvSpPr>
          <p:cNvPr id="24" name="Text 22"/>
          <p:cNvSpPr/>
          <p:nvPr/>
        </p:nvSpPr>
        <p:spPr>
          <a:xfrm>
            <a:off x="521208" y="4457904"/>
            <a:ext cx="3017520" cy="411653"/>
          </a:xfrm>
          <a:prstGeom prst="rect">
            <a:avLst/>
          </a:prstGeom>
          <a:noFill/>
          <a:ln/>
        </p:spPr>
        <p:txBody>
          <a:bodyPr wrap="square" lIns="0" tIns="0" rIns="0" bIns="0" rtlCol="0" anchor="t"/>
          <a:lstStyle/>
          <a:p>
            <a:pPr marL="0" indent="0" algn="ctr">
              <a:lnSpc>
                <a:spcPct val="100000"/>
              </a:lnSpc>
              <a:buNone/>
            </a:pPr>
            <a:r>
              <a:rPr lang="en-US" sz="1351" dirty="0">
                <a:solidFill>
                  <a:srgbClr val="FFFFFF"/>
                </a:solidFill>
                <a:latin typeface="Lexend Deca Bold" pitchFamily="34" charset="0"/>
                <a:ea typeface="Lexend Deca Bold" pitchFamily="34" charset="-122"/>
                <a:cs typeface="Lexend Deca Bold" pitchFamily="34" charset="-120"/>
              </a:rPr>
              <a:t>Create a Dedicated Folder</a:t>
            </a:r>
            <a:endParaRPr lang="en-US" sz="1351" dirty="0"/>
          </a:p>
        </p:txBody>
      </p:sp>
      <p:sp>
        <p:nvSpPr>
          <p:cNvPr id="25" name="Text 23"/>
          <p:cNvSpPr/>
          <p:nvPr/>
        </p:nvSpPr>
        <p:spPr>
          <a:xfrm>
            <a:off x="9933432" y="3479493"/>
            <a:ext cx="457200" cy="457077"/>
          </a:xfrm>
          <a:custGeom>
            <a:avLst/>
            <a:gdLst/>
            <a:ahLst/>
            <a:cxnLst/>
            <a:rect l="l" t="t" r="r" b="b"/>
            <a:pathLst>
              <a:path w="457200" h="457077">
                <a:moveTo>
                  <a:pt x="328580" y="185720"/>
                </a:moveTo>
                <a:cubicBezTo>
                  <a:pt x="328580" y="106819"/>
                  <a:pt x="264618" y="42860"/>
                  <a:pt x="185719" y="42860"/>
                </a:cubicBezTo>
                <a:cubicBezTo>
                  <a:pt x="106820" y="42860"/>
                  <a:pt x="42858" y="106819"/>
                  <a:pt x="42858" y="185720"/>
                </a:cubicBezTo>
                <a:cubicBezTo>
                  <a:pt x="42858" y="264620"/>
                  <a:pt x="106820" y="328579"/>
                  <a:pt x="185719" y="328579"/>
                </a:cubicBezTo>
                <a:cubicBezTo>
                  <a:pt x="264618" y="328579"/>
                  <a:pt x="328580" y="264620"/>
                  <a:pt x="328580" y="185720"/>
                </a:cubicBezTo>
                <a:moveTo>
                  <a:pt x="300988" y="331349"/>
                </a:moveTo>
                <a:cubicBezTo>
                  <a:pt x="269382" y="356438"/>
                  <a:pt x="229290" y="371439"/>
                  <a:pt x="185719" y="371439"/>
                </a:cubicBezTo>
                <a:cubicBezTo>
                  <a:pt x="83128" y="371439"/>
                  <a:pt x="0" y="288311"/>
                  <a:pt x="0" y="185720"/>
                </a:cubicBezTo>
                <a:cubicBezTo>
                  <a:pt x="0" y="83129"/>
                  <a:pt x="83128" y="0"/>
                  <a:pt x="185719" y="0"/>
                </a:cubicBezTo>
                <a:cubicBezTo>
                  <a:pt x="288310" y="0"/>
                  <a:pt x="371438" y="83129"/>
                  <a:pt x="371438" y="185720"/>
                </a:cubicBezTo>
                <a:cubicBezTo>
                  <a:pt x="371438" y="229293"/>
                  <a:pt x="356438" y="269383"/>
                  <a:pt x="331347" y="300990"/>
                </a:cubicBezTo>
                <a:lnTo>
                  <a:pt x="450904" y="420548"/>
                </a:lnTo>
                <a:cubicBezTo>
                  <a:pt x="459299" y="428940"/>
                  <a:pt x="459299" y="442515"/>
                  <a:pt x="450904" y="450815"/>
                </a:cubicBezTo>
                <a:cubicBezTo>
                  <a:pt x="442510" y="459121"/>
                  <a:pt x="428940" y="459207"/>
                  <a:pt x="420638" y="450815"/>
                </a:cubicBezTo>
                <a:lnTo>
                  <a:pt x="300988" y="331349"/>
                </a:lnTo>
              </a:path>
            </a:pathLst>
          </a:custGeom>
          <a:solidFill>
            <a:srgbClr val="FFFFFF"/>
          </a:solidFill>
          <a:ln/>
        </p:spPr>
        <p:txBody>
          <a:bodyPr wrap="square" lIns="0" tIns="0" rIns="0" bIns="0" rtlCol="0" anchor="ctr"/>
          <a:lstStyle/>
          <a:p>
            <a:pPr marL="0" indent="0">
              <a:buNone/>
            </a:pPr>
            <a:endParaRPr lang="en-US" dirty="0"/>
          </a:p>
        </p:txBody>
      </p:sp>
      <p:sp>
        <p:nvSpPr>
          <p:cNvPr id="26" name="Text 24"/>
          <p:cNvSpPr/>
          <p:nvPr/>
        </p:nvSpPr>
        <p:spPr>
          <a:xfrm>
            <a:off x="5867400" y="3506651"/>
            <a:ext cx="457200" cy="399906"/>
          </a:xfrm>
          <a:custGeom>
            <a:avLst/>
            <a:gdLst/>
            <a:ahLst/>
            <a:cxnLst/>
            <a:rect l="l" t="t" r="r" b="b"/>
            <a:pathLst>
              <a:path w="457200" h="399906">
                <a:moveTo>
                  <a:pt x="308016" y="6351"/>
                </a:moveTo>
                <a:cubicBezTo>
                  <a:pt x="299713" y="-2043"/>
                  <a:pt x="286143" y="-2132"/>
                  <a:pt x="277749" y="6171"/>
                </a:cubicBezTo>
                <a:cubicBezTo>
                  <a:pt x="269355" y="14473"/>
                  <a:pt x="269268" y="28045"/>
                  <a:pt x="277571" y="36435"/>
                </a:cubicBezTo>
                <a:lnTo>
                  <a:pt x="391583" y="151872"/>
                </a:lnTo>
                <a:cubicBezTo>
                  <a:pt x="421849" y="182497"/>
                  <a:pt x="421849" y="231689"/>
                  <a:pt x="391583" y="262310"/>
                </a:cubicBezTo>
                <a:lnTo>
                  <a:pt x="291680" y="363462"/>
                </a:lnTo>
                <a:cubicBezTo>
                  <a:pt x="283377" y="371856"/>
                  <a:pt x="283464" y="385425"/>
                  <a:pt x="291858" y="393727"/>
                </a:cubicBezTo>
                <a:cubicBezTo>
                  <a:pt x="300252" y="402029"/>
                  <a:pt x="313822" y="401941"/>
                  <a:pt x="322125" y="393547"/>
                </a:cubicBezTo>
                <a:lnTo>
                  <a:pt x="422119" y="292483"/>
                </a:lnTo>
                <a:cubicBezTo>
                  <a:pt x="468900" y="245166"/>
                  <a:pt x="468900" y="169100"/>
                  <a:pt x="422119" y="121779"/>
                </a:cubicBezTo>
                <a:lnTo>
                  <a:pt x="308016" y="6351"/>
                </a:lnTo>
                <a:moveTo>
                  <a:pt x="216681" y="16708"/>
                </a:moveTo>
                <a:cubicBezTo>
                  <a:pt x="205969" y="5995"/>
                  <a:pt x="191416" y="12"/>
                  <a:pt x="176237" y="12"/>
                </a:cubicBezTo>
                <a:lnTo>
                  <a:pt x="42853" y="12"/>
                </a:lnTo>
                <a:cubicBezTo>
                  <a:pt x="19193" y="12"/>
                  <a:pt x="0" y="19207"/>
                  <a:pt x="0" y="42866"/>
                </a:cubicBezTo>
                <a:lnTo>
                  <a:pt x="0" y="176338"/>
                </a:lnTo>
                <a:cubicBezTo>
                  <a:pt x="0" y="191515"/>
                  <a:pt x="5980" y="206067"/>
                  <a:pt x="16697" y="216781"/>
                </a:cubicBezTo>
                <a:lnTo>
                  <a:pt x="166686" y="366770"/>
                </a:lnTo>
                <a:cubicBezTo>
                  <a:pt x="189006" y="389088"/>
                  <a:pt x="225162" y="389088"/>
                  <a:pt x="247482" y="366770"/>
                </a:cubicBezTo>
                <a:lnTo>
                  <a:pt x="366670" y="247582"/>
                </a:lnTo>
                <a:cubicBezTo>
                  <a:pt x="388990" y="225263"/>
                  <a:pt x="388990" y="189103"/>
                  <a:pt x="366670" y="166785"/>
                </a:cubicBezTo>
                <a:lnTo>
                  <a:pt x="216681" y="16796"/>
                </a:lnTo>
                <a:lnTo>
                  <a:pt x="216681" y="16708"/>
                </a:lnTo>
                <a:moveTo>
                  <a:pt x="42853" y="42866"/>
                </a:moveTo>
                <a:lnTo>
                  <a:pt x="176328" y="42866"/>
                </a:lnTo>
                <a:cubicBezTo>
                  <a:pt x="180077" y="42866"/>
                  <a:pt x="183740" y="44386"/>
                  <a:pt x="186419" y="47061"/>
                </a:cubicBezTo>
                <a:lnTo>
                  <a:pt x="336408" y="197050"/>
                </a:lnTo>
                <a:cubicBezTo>
                  <a:pt x="341944" y="202584"/>
                  <a:pt x="341944" y="211690"/>
                  <a:pt x="336408" y="217225"/>
                </a:cubicBezTo>
                <a:lnTo>
                  <a:pt x="217220" y="336413"/>
                </a:lnTo>
                <a:cubicBezTo>
                  <a:pt x="211684" y="341948"/>
                  <a:pt x="202581" y="341948"/>
                  <a:pt x="197044" y="336413"/>
                </a:cubicBezTo>
                <a:lnTo>
                  <a:pt x="47055" y="186424"/>
                </a:lnTo>
                <a:cubicBezTo>
                  <a:pt x="44376" y="183745"/>
                  <a:pt x="42858" y="180086"/>
                  <a:pt x="42858" y="176335"/>
                </a:cubicBezTo>
                <a:lnTo>
                  <a:pt x="42853" y="42866"/>
                </a:lnTo>
                <a:moveTo>
                  <a:pt x="128565" y="100004"/>
                </a:moveTo>
                <a:cubicBezTo>
                  <a:pt x="128565" y="84224"/>
                  <a:pt x="115772" y="71435"/>
                  <a:pt x="99994" y="71435"/>
                </a:cubicBezTo>
                <a:cubicBezTo>
                  <a:pt x="84216" y="71435"/>
                  <a:pt x="71424" y="84224"/>
                  <a:pt x="71424" y="100004"/>
                </a:cubicBezTo>
                <a:cubicBezTo>
                  <a:pt x="71424" y="115785"/>
                  <a:pt x="84216" y="128574"/>
                  <a:pt x="99994" y="128574"/>
                </a:cubicBezTo>
                <a:cubicBezTo>
                  <a:pt x="115772" y="128574"/>
                  <a:pt x="128565" y="115785"/>
                  <a:pt x="128565" y="100004"/>
                </a:cubicBezTo>
              </a:path>
            </a:pathLst>
          </a:custGeom>
          <a:solidFill>
            <a:srgbClr val="FFFFFF"/>
          </a:solidFill>
          <a:ln/>
        </p:spPr>
        <p:txBody>
          <a:bodyPr wrap="square" lIns="0" tIns="0" rIns="0" bIns="0" rtlCol="0" anchor="ctr"/>
          <a:lstStyle/>
          <a:p>
            <a:pPr marL="0" indent="0">
              <a:buNone/>
            </a:pPr>
            <a:endParaRPr lang="en-US" dirty="0"/>
          </a:p>
        </p:txBody>
      </p:sp>
      <p:sp>
        <p:nvSpPr>
          <p:cNvPr id="27" name="Text 25"/>
          <p:cNvSpPr/>
          <p:nvPr/>
        </p:nvSpPr>
        <p:spPr>
          <a:xfrm>
            <a:off x="1801368" y="3506579"/>
            <a:ext cx="457200" cy="400050"/>
          </a:xfrm>
          <a:custGeom>
            <a:avLst/>
            <a:gdLst/>
            <a:ahLst/>
            <a:cxnLst/>
            <a:rect l="l" t="t" r="r" b="b"/>
            <a:pathLst>
              <a:path w="457200" h="400050">
                <a:moveTo>
                  <a:pt x="0" y="57151"/>
                </a:moveTo>
                <a:cubicBezTo>
                  <a:pt x="0" y="25631"/>
                  <a:pt x="25626" y="0"/>
                  <a:pt x="57150" y="0"/>
                </a:cubicBezTo>
                <a:lnTo>
                  <a:pt x="175112" y="0"/>
                </a:lnTo>
                <a:cubicBezTo>
                  <a:pt x="192166" y="0"/>
                  <a:pt x="208511" y="6785"/>
                  <a:pt x="220562" y="18842"/>
                </a:cubicBezTo>
                <a:lnTo>
                  <a:pt x="258871" y="57151"/>
                </a:lnTo>
                <a:lnTo>
                  <a:pt x="400050" y="57151"/>
                </a:lnTo>
                <a:cubicBezTo>
                  <a:pt x="431574" y="57151"/>
                  <a:pt x="457200" y="82778"/>
                  <a:pt x="457200" y="114302"/>
                </a:cubicBezTo>
                <a:lnTo>
                  <a:pt x="457200" y="342903"/>
                </a:lnTo>
                <a:cubicBezTo>
                  <a:pt x="457200" y="374423"/>
                  <a:pt x="431574" y="400054"/>
                  <a:pt x="400050" y="400054"/>
                </a:cubicBezTo>
                <a:lnTo>
                  <a:pt x="57150" y="400054"/>
                </a:lnTo>
                <a:cubicBezTo>
                  <a:pt x="25626" y="400054"/>
                  <a:pt x="0" y="374427"/>
                  <a:pt x="0" y="342903"/>
                </a:cubicBezTo>
                <a:lnTo>
                  <a:pt x="0" y="57151"/>
                </a:lnTo>
                <a:moveTo>
                  <a:pt x="57150" y="42861"/>
                </a:moveTo>
                <a:cubicBezTo>
                  <a:pt x="49291" y="42861"/>
                  <a:pt x="42863" y="49290"/>
                  <a:pt x="42863" y="57147"/>
                </a:cubicBezTo>
                <a:lnTo>
                  <a:pt x="42863" y="342899"/>
                </a:lnTo>
                <a:cubicBezTo>
                  <a:pt x="42863" y="350756"/>
                  <a:pt x="49291" y="357185"/>
                  <a:pt x="57150" y="357185"/>
                </a:cubicBezTo>
                <a:lnTo>
                  <a:pt x="400050" y="357185"/>
                </a:lnTo>
                <a:cubicBezTo>
                  <a:pt x="407909" y="357185"/>
                  <a:pt x="414338" y="350756"/>
                  <a:pt x="414338" y="342899"/>
                </a:cubicBezTo>
                <a:lnTo>
                  <a:pt x="414338" y="114298"/>
                </a:lnTo>
                <a:cubicBezTo>
                  <a:pt x="414338" y="106441"/>
                  <a:pt x="407909" y="100012"/>
                  <a:pt x="400050" y="100012"/>
                </a:cubicBezTo>
                <a:lnTo>
                  <a:pt x="255927" y="100012"/>
                </a:lnTo>
                <a:cubicBezTo>
                  <a:pt x="246463" y="100012"/>
                  <a:pt x="237351" y="96264"/>
                  <a:pt x="230657" y="89563"/>
                </a:cubicBezTo>
                <a:lnTo>
                  <a:pt x="190296" y="49110"/>
                </a:lnTo>
                <a:cubicBezTo>
                  <a:pt x="186277" y="45094"/>
                  <a:pt x="180832" y="42861"/>
                  <a:pt x="175117" y="42861"/>
                </a:cubicBezTo>
                <a:lnTo>
                  <a:pt x="57150" y="42861"/>
                </a:lnTo>
              </a:path>
            </a:pathLst>
          </a:custGeom>
          <a:solidFill>
            <a:srgbClr val="FFFFFF"/>
          </a:solidFill>
          <a:ln/>
        </p:spPr>
        <p:txBody>
          <a:bodyPr wrap="square" lIns="0" tIns="0" rIns="0" bIns="0" rtlCol="0" anchor="ctr"/>
          <a:lstStyle/>
          <a:p>
            <a:pPr marL="0" indent="0">
              <a:buNone/>
            </a:pPr>
            <a:endParaRPr lang="en-US" dirty="0"/>
          </a:p>
        </p:txBody>
      </p:sp>
      <p:sp>
        <p:nvSpPr>
          <p:cNvPr id="29" name="Text 27"/>
          <p:cNvSpPr/>
          <p:nvPr/>
        </p:nvSpPr>
        <p:spPr>
          <a:xfrm>
            <a:off x="502919" y="172338"/>
            <a:ext cx="731520" cy="731520"/>
          </a:xfrm>
          <a:prstGeom prst="rect">
            <a:avLst/>
          </a:prstGeom>
          <a:noFill/>
          <a:ln/>
        </p:spPr>
        <p:txBody>
          <a:bodyPr wrap="square" lIns="0" tIns="0" rIns="0" bIns="0" rtlCol="0" anchor="ctr"/>
          <a:lstStyle/>
          <a:p>
            <a:pPr marL="0" indent="0">
              <a:buNone/>
            </a:pP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name="Slide 14">
    <p:spTree>
      <p:nvGrpSpPr>
        <p:cNvPr id="1" name=""/>
        <p:cNvGrpSpPr/>
        <p:nvPr/>
      </p:nvGrpSpPr>
      <p:grpSpPr>
        <a:xfrm>
          <a:off x="0" y="0"/>
          <a:ext cx="0" cy="0"/>
          <a:chOff x="0" y="0"/>
          <a:chExt cx="0" cy="0"/>
        </a:xfrm>
      </p:grpSpPr>
      <p:sp>
        <p:nvSpPr>
          <p:cNvPr id="2" name="Text 0"/>
          <p:cNvSpPr/>
          <p:nvPr/>
        </p:nvSpPr>
        <p:spPr>
          <a:xfrm>
            <a:off x="0" y="0"/>
            <a:ext cx="12192000" cy="6858000"/>
          </a:xfrm>
          <a:prstGeom prst="rect">
            <a:avLst/>
          </a:prstGeom>
          <a:solidFill>
            <a:srgbClr val="FFFFFF"/>
          </a:solidFill>
          <a:ln/>
        </p:spPr>
        <p:txBody>
          <a:bodyPr wrap="square" lIns="0" tIns="0" rIns="0" bIns="0" rtlCol="0" anchor="ctr"/>
          <a:lstStyle/>
          <a:p>
            <a:pPr marL="0" indent="0">
              <a:buNone/>
            </a:pPr>
            <a:endParaRPr lang="en-US" dirty="0"/>
          </a:p>
        </p:txBody>
      </p:sp>
      <p:sp>
        <p:nvSpPr>
          <p:cNvPr id="4" name="Text 2"/>
          <p:cNvSpPr/>
          <p:nvPr/>
        </p:nvSpPr>
        <p:spPr>
          <a:xfrm>
            <a:off x="502920" y="6508085"/>
            <a:ext cx="182880" cy="182880"/>
          </a:xfrm>
          <a:prstGeom prst="rect">
            <a:avLst/>
          </a:prstGeom>
          <a:noFill/>
          <a:ln/>
        </p:spPr>
        <p:txBody>
          <a:bodyPr wrap="square" lIns="0" tIns="0" rIns="0" bIns="0" rtlCol="0" anchor="ctr"/>
          <a:lstStyle/>
          <a:p>
            <a:pPr marL="0" indent="0" algn="l">
              <a:lnSpc>
                <a:spcPct val="90000"/>
              </a:lnSpc>
              <a:spcBef>
                <a:spcPts val="1000"/>
              </a:spcBef>
              <a:buNone/>
            </a:pPr>
            <a:r>
              <a:rPr lang="en-US" sz="800" dirty="0">
                <a:solidFill>
                  <a:srgbClr val="888888"/>
                </a:solidFill>
                <a:latin typeface="Lexend Regular" pitchFamily="34" charset="0"/>
                <a:ea typeface="Lexend Regular" pitchFamily="34" charset="-122"/>
                <a:cs typeface="Lexend Regular" pitchFamily="34" charset="-120"/>
              </a:rPr>
              <a:t>14</a:t>
            </a:r>
            <a:endParaRPr lang="en-US" sz="800" dirty="0"/>
          </a:p>
        </p:txBody>
      </p:sp>
      <p:sp>
        <p:nvSpPr>
          <p:cNvPr id="5" name="Text 3"/>
          <p:cNvSpPr/>
          <p:nvPr/>
        </p:nvSpPr>
        <p:spPr>
          <a:xfrm>
            <a:off x="7890179" y="1501654"/>
            <a:ext cx="4114800" cy="4114800"/>
          </a:xfrm>
          <a:custGeom>
            <a:avLst/>
            <a:gdLst/>
            <a:ahLst/>
            <a:cxnLst/>
            <a:rect l="l" t="t" r="r" b="b"/>
            <a:pathLst>
              <a:path w="4114800" h="4114800">
                <a:moveTo>
                  <a:pt x="0" y="2057400"/>
                </a:moveTo>
                <a:cubicBezTo>
                  <a:pt x="0" y="921139"/>
                  <a:pt x="921139" y="0"/>
                  <a:pt x="2057400" y="0"/>
                </a:cubicBezTo>
                <a:cubicBezTo>
                  <a:pt x="3193661" y="0"/>
                  <a:pt x="4114800" y="921139"/>
                  <a:pt x="4114800" y="2057400"/>
                </a:cubicBezTo>
                <a:cubicBezTo>
                  <a:pt x="4114800" y="3193661"/>
                  <a:pt x="3193661" y="4114800"/>
                  <a:pt x="2057400" y="4114800"/>
                </a:cubicBezTo>
                <a:cubicBezTo>
                  <a:pt x="921139" y="4114800"/>
                  <a:pt x="0" y="3193661"/>
                  <a:pt x="0" y="2057400"/>
                </a:cubicBezTo>
              </a:path>
            </a:pathLst>
          </a:custGeom>
          <a:solidFill>
            <a:srgbClr val="40AFFF">
              <a:alpha val="20000"/>
            </a:srgbClr>
          </a:solidFill>
          <a:ln/>
        </p:spPr>
        <p:txBody>
          <a:bodyPr wrap="square" lIns="0" tIns="0" rIns="0" bIns="0" rtlCol="0" anchor="ctr"/>
          <a:lstStyle/>
          <a:p>
            <a:pPr marL="0" indent="0">
              <a:buNone/>
            </a:pPr>
            <a:endParaRPr lang="en-US" dirty="0"/>
          </a:p>
        </p:txBody>
      </p:sp>
      <p:sp>
        <p:nvSpPr>
          <p:cNvPr id="6" name="Text 4"/>
          <p:cNvSpPr/>
          <p:nvPr/>
        </p:nvSpPr>
        <p:spPr>
          <a:xfrm>
            <a:off x="502919" y="3605854"/>
            <a:ext cx="6857999" cy="2192400"/>
          </a:xfrm>
          <a:prstGeom prst="rect">
            <a:avLst/>
          </a:prstGeom>
          <a:noFill/>
          <a:ln/>
        </p:spPr>
        <p:txBody>
          <a:bodyPr wrap="square" lIns="0" tIns="0" rIns="0" bIns="0" rtlCol="0" anchor="t"/>
          <a:lstStyle/>
          <a:p>
            <a:pPr marL="0" indent="0" algn="l">
              <a:lnSpc>
                <a:spcPct val="110000"/>
              </a:lnSpc>
              <a:spcBef>
                <a:spcPts val="1400"/>
              </a:spcBef>
              <a:buNone/>
            </a:pPr>
            <a:r>
              <a:rPr lang="en-US" sz="1600" dirty="0">
                <a:solidFill>
                  <a:srgbClr val="111111"/>
                </a:solidFill>
                <a:latin typeface="Lexend Regular" pitchFamily="34" charset="0"/>
                <a:ea typeface="Lexend Regular" pitchFamily="34" charset="-122"/>
                <a:cs typeface="Lexend Regular" pitchFamily="34" charset="-120"/>
              </a:rPr>
              <a:t>Example format: Surname_of_first_author et al ACRONYM_of_journal Date.</a:t>
            </a:r>
            <a:endParaRPr lang="en-US" sz="1600" dirty="0"/>
          </a:p>
          <a:p>
            <a:pPr marL="0" indent="0" algn="l">
              <a:lnSpc>
                <a:spcPct val="110000"/>
              </a:lnSpc>
              <a:spcBef>
                <a:spcPts val="1400"/>
              </a:spcBef>
              <a:buNone/>
            </a:pPr>
            <a:r>
              <a:rPr lang="en-US" sz="1600" dirty="0">
                <a:solidFill>
                  <a:srgbClr val="111111"/>
                </a:solidFill>
                <a:latin typeface="Lexend Regular" pitchFamily="34" charset="0"/>
                <a:ea typeface="Lexend Regular" pitchFamily="34" charset="-122"/>
                <a:cs typeface="Lexend Regular" pitchFamily="34" charset="-120"/>
              </a:rPr>
              <a:t>Example: Zheng et al STOTEN 2019.pdf or Sruthy &amp; Ramasamy EP 2017.pdf.</a:t>
            </a:r>
            <a:endParaRPr lang="en-US" sz="1600" dirty="0"/>
          </a:p>
        </p:txBody>
      </p:sp>
      <p:sp>
        <p:nvSpPr>
          <p:cNvPr id="7" name="Text 5"/>
          <p:cNvSpPr/>
          <p:nvPr/>
        </p:nvSpPr>
        <p:spPr>
          <a:xfrm>
            <a:off x="502919" y="2971800"/>
            <a:ext cx="6857999" cy="457200"/>
          </a:xfrm>
          <a:prstGeom prst="rect">
            <a:avLst/>
          </a:prstGeom>
          <a:noFill/>
          <a:ln/>
        </p:spPr>
        <p:txBody>
          <a:bodyPr wrap="square" lIns="0" tIns="0" rIns="0" bIns="0" rtlCol="0" anchor="t"/>
          <a:lstStyle/>
          <a:p>
            <a:pPr marL="0" indent="0" algn="l">
              <a:lnSpc>
                <a:spcPct val="90000"/>
              </a:lnSpc>
              <a:spcBef>
                <a:spcPts val="1000"/>
              </a:spcBef>
              <a:buNone/>
            </a:pPr>
            <a:r>
              <a:rPr lang="en-US" sz="1800" dirty="0">
                <a:solidFill>
                  <a:srgbClr val="111111"/>
                </a:solidFill>
                <a:latin typeface="Lexend Bold" pitchFamily="34" charset="0"/>
                <a:ea typeface="Lexend Bold" pitchFamily="34" charset="-122"/>
                <a:cs typeface="Lexend Bold" pitchFamily="34" charset="-120"/>
              </a:rPr>
              <a:t>File Naming Examples: Journal Articles</a:t>
            </a:r>
            <a:endParaRPr lang="en-US" sz="1800" dirty="0"/>
          </a:p>
        </p:txBody>
      </p:sp>
      <p:sp>
        <p:nvSpPr>
          <p:cNvPr id="8" name="Text 6"/>
          <p:cNvSpPr/>
          <p:nvPr/>
        </p:nvSpPr>
        <p:spPr>
          <a:xfrm>
            <a:off x="502920" y="1796007"/>
            <a:ext cx="6858000" cy="789621"/>
          </a:xfrm>
          <a:prstGeom prst="rect">
            <a:avLst/>
          </a:prstGeom>
          <a:noFill/>
          <a:ln/>
        </p:spPr>
        <p:txBody>
          <a:bodyPr wrap="square" lIns="0" tIns="0" rIns="0" bIns="0" rtlCol="0" anchor="b"/>
          <a:lstStyle/>
          <a:p>
            <a:pPr marL="0" indent="0" algn="l">
              <a:lnSpc>
                <a:spcPct val="90000"/>
              </a:lnSpc>
              <a:buNone/>
            </a:pPr>
            <a:r>
              <a:rPr lang="en-US" sz="3140" dirty="0">
                <a:solidFill>
                  <a:srgbClr val="003860"/>
                </a:solidFill>
                <a:latin typeface="Lexend Deca Regular" pitchFamily="34" charset="0"/>
                <a:ea typeface="Lexend Deca Regular" pitchFamily="34" charset="-122"/>
                <a:cs typeface="Lexend Deca Regular" pitchFamily="34" charset="-120"/>
              </a:rPr>
              <a:t>File Naming Examples: Journal Articles</a:t>
            </a:r>
            <a:endParaRPr lang="en-US" sz="3140" dirty="0"/>
          </a:p>
        </p:txBody>
      </p:sp>
      <p:sp>
        <p:nvSpPr>
          <p:cNvPr id="10" name="Text 8"/>
          <p:cNvSpPr/>
          <p:nvPr/>
        </p:nvSpPr>
        <p:spPr>
          <a:xfrm>
            <a:off x="6748939" y="591928"/>
            <a:ext cx="365158" cy="191854"/>
          </a:xfrm>
          <a:custGeom>
            <a:avLst/>
            <a:gdLst/>
            <a:ahLst/>
            <a:cxnLst/>
            <a:rect l="l" t="t" r="r" b="b"/>
            <a:pathLst>
              <a:path w="365158" h="191854">
                <a:moveTo>
                  <a:pt x="58137" y="184932"/>
                </a:moveTo>
                <a:cubicBezTo>
                  <a:pt x="51491" y="184932"/>
                  <a:pt x="44849" y="183547"/>
                  <a:pt x="38203" y="180778"/>
                </a:cubicBezTo>
                <a:cubicBezTo>
                  <a:pt x="12178" y="169705"/>
                  <a:pt x="0" y="139806"/>
                  <a:pt x="11072" y="113781"/>
                </a:cubicBezTo>
                <a:cubicBezTo>
                  <a:pt x="40142" y="44570"/>
                  <a:pt x="107415" y="-2"/>
                  <a:pt x="182437" y="-2"/>
                </a:cubicBezTo>
                <a:cubicBezTo>
                  <a:pt x="257462" y="-2"/>
                  <a:pt x="324735" y="44570"/>
                  <a:pt x="354079" y="113781"/>
                </a:cubicBezTo>
                <a:cubicBezTo>
                  <a:pt x="365154" y="139804"/>
                  <a:pt x="352973" y="169981"/>
                  <a:pt x="326948" y="180778"/>
                </a:cubicBezTo>
                <a:cubicBezTo>
                  <a:pt x="300923" y="191852"/>
                  <a:pt x="270750" y="179671"/>
                  <a:pt x="259952" y="153648"/>
                </a:cubicBezTo>
                <a:cubicBezTo>
                  <a:pt x="246664" y="122641"/>
                  <a:pt x="216210" y="102431"/>
                  <a:pt x="182437" y="102431"/>
                </a:cubicBezTo>
                <a:cubicBezTo>
                  <a:pt x="148663" y="102431"/>
                  <a:pt x="118487" y="122641"/>
                  <a:pt x="105198" y="153648"/>
                </a:cubicBezTo>
                <a:cubicBezTo>
                  <a:pt x="97169" y="173028"/>
                  <a:pt x="78067" y="184932"/>
                  <a:pt x="58133" y="184932"/>
                </a:cubicBezTo>
                <a:lnTo>
                  <a:pt x="58137" y="184932"/>
                </a:lnTo>
              </a:path>
            </a:pathLst>
          </a:custGeom>
          <a:solidFill>
            <a:srgbClr val="0070C0"/>
          </a:solidFill>
          <a:ln/>
        </p:spPr>
        <p:txBody>
          <a:bodyPr wrap="square" lIns="0" tIns="0" rIns="0" bIns="0" rtlCol="0" anchor="ctr"/>
          <a:lstStyle/>
          <a:p>
            <a:pPr marL="0" indent="0">
              <a:buNone/>
            </a:pPr>
            <a:endParaRPr lang="en-US" dirty="0"/>
          </a:p>
        </p:txBody>
      </p:sp>
      <p:sp>
        <p:nvSpPr>
          <p:cNvPr id="13" name="Text 11"/>
          <p:cNvSpPr/>
          <p:nvPr/>
        </p:nvSpPr>
        <p:spPr>
          <a:xfrm>
            <a:off x="7687974" y="1241546"/>
            <a:ext cx="4114800" cy="4114800"/>
          </a:xfrm>
          <a:custGeom>
            <a:avLst/>
            <a:gdLst/>
            <a:ahLst/>
            <a:cxnLst/>
            <a:rect l="l" t="t" r="r" b="b"/>
            <a:pathLst>
              <a:path w="4114800" h="4114800">
                <a:moveTo>
                  <a:pt x="0" y="2057400"/>
                </a:moveTo>
                <a:cubicBezTo>
                  <a:pt x="0" y="921139"/>
                  <a:pt x="921139" y="0"/>
                  <a:pt x="2057400" y="0"/>
                </a:cubicBezTo>
                <a:cubicBezTo>
                  <a:pt x="3193661" y="0"/>
                  <a:pt x="4114800" y="921139"/>
                  <a:pt x="4114800" y="2057400"/>
                </a:cubicBezTo>
                <a:cubicBezTo>
                  <a:pt x="4114800" y="3193661"/>
                  <a:pt x="3193661" y="4114800"/>
                  <a:pt x="2057400" y="4114800"/>
                </a:cubicBezTo>
                <a:cubicBezTo>
                  <a:pt x="921139" y="4114800"/>
                  <a:pt x="0" y="3193661"/>
                  <a:pt x="0" y="2057400"/>
                </a:cubicBezTo>
              </a:path>
            </a:pathLst>
          </a:custGeom>
          <a:blipFill>
            <a:blip r:embed="rId3"/>
            <a:srcRect/>
            <a:stretch>
              <a:fillRect l="-16667" r="-16667"/>
            </a:stretch>
          </a:blipFill>
          <a:ln/>
        </p:spPr>
        <p:txBody>
          <a:bodyPr wrap="square" lIns="0" tIns="0" rIns="0" bIns="0" rtlCol="0" anchor="ctr"/>
          <a:lstStyle/>
          <a:p>
            <a:pPr marL="0" indent="0">
              <a:buNone/>
            </a:pPr>
            <a:endParaRPr lang="en-US" dirty="0"/>
          </a:p>
        </p:txBody>
      </p:sp>
      <p:sp>
        <p:nvSpPr>
          <p:cNvPr id="15" name="Text 13"/>
          <p:cNvSpPr/>
          <p:nvPr/>
        </p:nvSpPr>
        <p:spPr>
          <a:xfrm>
            <a:off x="502919" y="172338"/>
            <a:ext cx="731520" cy="731520"/>
          </a:xfrm>
          <a:prstGeom prst="rect">
            <a:avLst/>
          </a:prstGeom>
          <a:noFill/>
          <a:ln/>
        </p:spPr>
        <p:txBody>
          <a:bodyPr wrap="square" lIns="0" tIns="0" rIns="0" bIns="0" rtlCol="0" anchor="ctr"/>
          <a:lstStyle/>
          <a:p>
            <a:pPr marL="0" indent="0">
              <a:buNone/>
            </a:pP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name="Slide 15">
    <p:spTree>
      <p:nvGrpSpPr>
        <p:cNvPr id="1" name=""/>
        <p:cNvGrpSpPr/>
        <p:nvPr/>
      </p:nvGrpSpPr>
      <p:grpSpPr>
        <a:xfrm>
          <a:off x="0" y="0"/>
          <a:ext cx="0" cy="0"/>
          <a:chOff x="0" y="0"/>
          <a:chExt cx="0" cy="0"/>
        </a:xfrm>
      </p:grpSpPr>
      <p:sp>
        <p:nvSpPr>
          <p:cNvPr id="2" name="Text 0"/>
          <p:cNvSpPr/>
          <p:nvPr/>
        </p:nvSpPr>
        <p:spPr>
          <a:xfrm>
            <a:off x="0" y="0"/>
            <a:ext cx="12192000" cy="6858000"/>
          </a:xfrm>
          <a:prstGeom prst="rect">
            <a:avLst/>
          </a:prstGeom>
          <a:solidFill>
            <a:srgbClr val="FFFFFF"/>
          </a:solidFill>
          <a:ln/>
        </p:spPr>
        <p:txBody>
          <a:bodyPr wrap="square" lIns="0" tIns="0" rIns="0" bIns="0" rtlCol="0" anchor="ctr"/>
          <a:lstStyle/>
          <a:p>
            <a:pPr marL="0" indent="0">
              <a:buNone/>
            </a:pPr>
            <a:endParaRPr lang="en-US" dirty="0"/>
          </a:p>
        </p:txBody>
      </p:sp>
      <p:sp>
        <p:nvSpPr>
          <p:cNvPr id="4" name="Text 2"/>
          <p:cNvSpPr/>
          <p:nvPr/>
        </p:nvSpPr>
        <p:spPr>
          <a:xfrm>
            <a:off x="502920" y="6508085"/>
            <a:ext cx="182880" cy="182880"/>
          </a:xfrm>
          <a:prstGeom prst="rect">
            <a:avLst/>
          </a:prstGeom>
          <a:noFill/>
          <a:ln/>
        </p:spPr>
        <p:txBody>
          <a:bodyPr wrap="square" lIns="0" tIns="0" rIns="0" bIns="0" rtlCol="0" anchor="ctr"/>
          <a:lstStyle/>
          <a:p>
            <a:pPr marL="0" indent="0" algn="l">
              <a:lnSpc>
                <a:spcPct val="90000"/>
              </a:lnSpc>
              <a:spcBef>
                <a:spcPts val="1000"/>
              </a:spcBef>
              <a:buNone/>
            </a:pPr>
            <a:r>
              <a:rPr lang="en-US" sz="800" dirty="0">
                <a:solidFill>
                  <a:srgbClr val="888888"/>
                </a:solidFill>
                <a:latin typeface="Lexend Regular" pitchFamily="34" charset="0"/>
                <a:ea typeface="Lexend Regular" pitchFamily="34" charset="-122"/>
                <a:cs typeface="Lexend Regular" pitchFamily="34" charset="-120"/>
              </a:rPr>
              <a:t>15</a:t>
            </a:r>
            <a:endParaRPr lang="en-US" sz="800" dirty="0"/>
          </a:p>
        </p:txBody>
      </p:sp>
      <p:sp>
        <p:nvSpPr>
          <p:cNvPr id="6" name="Text 4"/>
          <p:cNvSpPr/>
          <p:nvPr/>
        </p:nvSpPr>
        <p:spPr>
          <a:xfrm>
            <a:off x="502920" y="1796007"/>
            <a:ext cx="6996138" cy="789621"/>
          </a:xfrm>
          <a:prstGeom prst="rect">
            <a:avLst/>
          </a:prstGeom>
          <a:noFill/>
          <a:ln/>
        </p:spPr>
        <p:txBody>
          <a:bodyPr wrap="square" lIns="0" tIns="0" rIns="0" bIns="0" rtlCol="0" anchor="b"/>
          <a:lstStyle/>
          <a:p>
            <a:pPr marL="0" indent="0" algn="l">
              <a:lnSpc>
                <a:spcPct val="90000"/>
              </a:lnSpc>
              <a:buNone/>
            </a:pPr>
            <a:r>
              <a:rPr lang="en-US" sz="3544" dirty="0">
                <a:solidFill>
                  <a:srgbClr val="003860"/>
                </a:solidFill>
                <a:latin typeface="Lexend Deca Regular" pitchFamily="34" charset="0"/>
                <a:ea typeface="Lexend Deca Regular" pitchFamily="34" charset="-122"/>
                <a:cs typeface="Lexend Deca Regular" pitchFamily="34" charset="-120"/>
              </a:rPr>
              <a:t>File Naming for Reports and Thesis</a:t>
            </a:r>
            <a:endParaRPr lang="en-US" sz="3544" dirty="0"/>
          </a:p>
        </p:txBody>
      </p:sp>
      <p:sp>
        <p:nvSpPr>
          <p:cNvPr id="8" name="Text 6"/>
          <p:cNvSpPr/>
          <p:nvPr/>
        </p:nvSpPr>
        <p:spPr>
          <a:xfrm>
            <a:off x="502920" y="3058090"/>
            <a:ext cx="731520" cy="731520"/>
          </a:xfrm>
          <a:custGeom>
            <a:avLst/>
            <a:gdLst/>
            <a:ahLst/>
            <a:cxnLst/>
            <a:rect l="l" t="t" r="r" b="b"/>
            <a:pathLst>
              <a:path w="731520" h="731520">
                <a:moveTo>
                  <a:pt x="0" y="365760"/>
                </a:moveTo>
                <a:cubicBezTo>
                  <a:pt x="0" y="163758"/>
                  <a:pt x="163758" y="0"/>
                  <a:pt x="365760" y="0"/>
                </a:cubicBezTo>
                <a:cubicBezTo>
                  <a:pt x="567762" y="0"/>
                  <a:pt x="731520" y="163758"/>
                  <a:pt x="731520" y="365760"/>
                </a:cubicBezTo>
                <a:cubicBezTo>
                  <a:pt x="731520" y="567762"/>
                  <a:pt x="567762" y="731520"/>
                  <a:pt x="365760" y="731520"/>
                </a:cubicBezTo>
                <a:cubicBezTo>
                  <a:pt x="163758" y="731520"/>
                  <a:pt x="0" y="567762"/>
                  <a:pt x="0" y="365760"/>
                </a:cubicBezTo>
              </a:path>
            </a:pathLst>
          </a:custGeom>
          <a:solidFill>
            <a:srgbClr val="BFE5FF">
              <a:alpha val="60000"/>
            </a:srgbClr>
          </a:solidFill>
          <a:ln/>
        </p:spPr>
        <p:txBody>
          <a:bodyPr wrap="square" lIns="0" tIns="0" rIns="0" bIns="0" rtlCol="0" anchor="ctr"/>
          <a:lstStyle/>
          <a:p>
            <a:pPr marL="0" indent="0">
              <a:buNone/>
            </a:pPr>
            <a:endParaRPr lang="en-US" dirty="0"/>
          </a:p>
        </p:txBody>
      </p:sp>
      <p:sp>
        <p:nvSpPr>
          <p:cNvPr id="9" name="Text 7"/>
          <p:cNvSpPr/>
          <p:nvPr/>
        </p:nvSpPr>
        <p:spPr>
          <a:xfrm>
            <a:off x="502920" y="3058090"/>
            <a:ext cx="731520" cy="731520"/>
          </a:xfrm>
          <a:prstGeom prst="rect">
            <a:avLst/>
          </a:prstGeom>
          <a:noFill/>
          <a:ln/>
        </p:spPr>
        <p:txBody>
          <a:bodyPr wrap="square" lIns="0" tIns="0" rIns="0" bIns="0" rtlCol="0" anchor="ctr"/>
          <a:lstStyle/>
          <a:p>
            <a:pPr marL="0" indent="0" algn="ctr">
              <a:lnSpc>
                <a:spcPct val="100000"/>
              </a:lnSpc>
              <a:buNone/>
            </a:pPr>
            <a:r>
              <a:rPr lang="en-US" sz="1400" dirty="0">
                <a:solidFill>
                  <a:srgbClr val="003860"/>
                </a:solidFill>
                <a:latin typeface="Lexend Deca Bold" pitchFamily="34" charset="0"/>
                <a:ea typeface="Lexend Deca Bold" pitchFamily="34" charset="-122"/>
                <a:cs typeface="Lexend Deca Bold" pitchFamily="34" charset="-120"/>
              </a:rPr>
              <a:t>01</a:t>
            </a:r>
            <a:endParaRPr lang="en-US" sz="1400" dirty="0"/>
          </a:p>
        </p:txBody>
      </p:sp>
      <p:sp>
        <p:nvSpPr>
          <p:cNvPr id="10" name="Text 8"/>
          <p:cNvSpPr/>
          <p:nvPr/>
        </p:nvSpPr>
        <p:spPr>
          <a:xfrm>
            <a:off x="502920" y="4912387"/>
            <a:ext cx="731520" cy="731520"/>
          </a:xfrm>
          <a:custGeom>
            <a:avLst/>
            <a:gdLst/>
            <a:ahLst/>
            <a:cxnLst/>
            <a:rect l="l" t="t" r="r" b="b"/>
            <a:pathLst>
              <a:path w="731520" h="731520">
                <a:moveTo>
                  <a:pt x="0" y="365760"/>
                </a:moveTo>
                <a:cubicBezTo>
                  <a:pt x="0" y="163758"/>
                  <a:pt x="163758" y="0"/>
                  <a:pt x="365760" y="0"/>
                </a:cubicBezTo>
                <a:cubicBezTo>
                  <a:pt x="567762" y="0"/>
                  <a:pt x="731520" y="163758"/>
                  <a:pt x="731520" y="365760"/>
                </a:cubicBezTo>
                <a:cubicBezTo>
                  <a:pt x="731520" y="567762"/>
                  <a:pt x="567762" y="731520"/>
                  <a:pt x="365760" y="731520"/>
                </a:cubicBezTo>
                <a:cubicBezTo>
                  <a:pt x="163758" y="731520"/>
                  <a:pt x="0" y="567762"/>
                  <a:pt x="0" y="365760"/>
                </a:cubicBezTo>
              </a:path>
            </a:pathLst>
          </a:custGeom>
          <a:solidFill>
            <a:srgbClr val="BFE5FF">
              <a:alpha val="60000"/>
            </a:srgbClr>
          </a:solidFill>
          <a:ln/>
        </p:spPr>
        <p:txBody>
          <a:bodyPr wrap="square" lIns="0" tIns="0" rIns="0" bIns="0" rtlCol="0" anchor="ctr"/>
          <a:lstStyle/>
          <a:p>
            <a:pPr marL="0" indent="0">
              <a:buNone/>
            </a:pPr>
            <a:endParaRPr lang="en-US" dirty="0"/>
          </a:p>
        </p:txBody>
      </p:sp>
      <p:sp>
        <p:nvSpPr>
          <p:cNvPr id="11" name="Text 9"/>
          <p:cNvSpPr/>
          <p:nvPr/>
        </p:nvSpPr>
        <p:spPr>
          <a:xfrm>
            <a:off x="502920" y="4912387"/>
            <a:ext cx="731520" cy="731520"/>
          </a:xfrm>
          <a:prstGeom prst="rect">
            <a:avLst/>
          </a:prstGeom>
          <a:noFill/>
          <a:ln/>
        </p:spPr>
        <p:txBody>
          <a:bodyPr wrap="square" lIns="0" tIns="0" rIns="0" bIns="0" rtlCol="0" anchor="ctr"/>
          <a:lstStyle/>
          <a:p>
            <a:pPr marL="0" indent="0" algn="ctr">
              <a:lnSpc>
                <a:spcPct val="100000"/>
              </a:lnSpc>
              <a:buNone/>
            </a:pPr>
            <a:r>
              <a:rPr lang="en-US" sz="1400" dirty="0">
                <a:solidFill>
                  <a:srgbClr val="003860"/>
                </a:solidFill>
                <a:latin typeface="Lexend Deca Bold" pitchFamily="34" charset="0"/>
                <a:ea typeface="Lexend Deca Bold" pitchFamily="34" charset="-122"/>
                <a:cs typeface="Lexend Deca Bold" pitchFamily="34" charset="-120"/>
              </a:rPr>
              <a:t>02</a:t>
            </a:r>
            <a:endParaRPr lang="en-US" sz="1400" dirty="0"/>
          </a:p>
        </p:txBody>
      </p:sp>
      <p:sp>
        <p:nvSpPr>
          <p:cNvPr id="12" name="Text 10"/>
          <p:cNvSpPr/>
          <p:nvPr/>
        </p:nvSpPr>
        <p:spPr>
          <a:xfrm>
            <a:off x="1480530" y="4912387"/>
            <a:ext cx="6018528" cy="365760"/>
          </a:xfrm>
          <a:prstGeom prst="rect">
            <a:avLst/>
          </a:prstGeom>
          <a:noFill/>
          <a:ln/>
        </p:spPr>
        <p:txBody>
          <a:bodyPr wrap="square" lIns="0" tIns="0" rIns="0" bIns="0" rtlCol="0" anchor="t"/>
          <a:lstStyle/>
          <a:p>
            <a:pPr marL="0" indent="0" algn="l">
              <a:lnSpc>
                <a:spcPct val="90000"/>
              </a:lnSpc>
              <a:spcBef>
                <a:spcPts val="1000"/>
              </a:spcBef>
              <a:buNone/>
            </a:pPr>
            <a:r>
              <a:rPr lang="en-US" sz="1800" dirty="0">
                <a:solidFill>
                  <a:srgbClr val="111111"/>
                </a:solidFill>
                <a:latin typeface="Lexend Deca Bold" pitchFamily="34" charset="0"/>
                <a:ea typeface="Lexend Deca Bold" pitchFamily="34" charset="-122"/>
                <a:cs typeface="Lexend Deca Bold" pitchFamily="34" charset="-120"/>
              </a:rPr>
              <a:t>File Naming for Thesis</a:t>
            </a:r>
            <a:endParaRPr lang="en-US" sz="1800" dirty="0"/>
          </a:p>
        </p:txBody>
      </p:sp>
      <p:sp>
        <p:nvSpPr>
          <p:cNvPr id="13" name="Text 11"/>
          <p:cNvSpPr/>
          <p:nvPr/>
        </p:nvSpPr>
        <p:spPr>
          <a:xfrm>
            <a:off x="1480530" y="5399384"/>
            <a:ext cx="6018528" cy="914400"/>
          </a:xfrm>
          <a:prstGeom prst="rect">
            <a:avLst/>
          </a:prstGeom>
          <a:noFill/>
          <a:ln/>
        </p:spPr>
        <p:txBody>
          <a:bodyPr wrap="square" lIns="0" tIns="0" rIns="0" bIns="0" rtlCol="0" anchor="t"/>
          <a:lstStyle/>
          <a:p>
            <a:pPr marL="0" indent="0" algn="l">
              <a:lnSpc>
                <a:spcPct val="90000"/>
              </a:lnSpc>
              <a:spcBef>
                <a:spcPts val="1000"/>
              </a:spcBef>
              <a:buNone/>
            </a:pPr>
            <a:r>
              <a:rPr lang="en-US" sz="1400" dirty="0">
                <a:solidFill>
                  <a:srgbClr val="111111"/>
                </a:solidFill>
                <a:latin typeface="Lexend Regular" pitchFamily="34" charset="0"/>
                <a:ea typeface="Lexend Regular" pitchFamily="34" charset="-122"/>
                <a:cs typeface="Lexend Regular" pitchFamily="34" charset="-120"/>
              </a:rPr>
              <a:t>Name_of_author Date - Thesis_title</a:t>
            </a:r>
            <a:endParaRPr lang="en-US" sz="1400" dirty="0"/>
          </a:p>
          <a:p>
            <a:pPr marL="0" indent="0" algn="l">
              <a:lnSpc>
                <a:spcPct val="90000"/>
              </a:lnSpc>
              <a:spcBef>
                <a:spcPts val="1000"/>
              </a:spcBef>
              <a:buNone/>
            </a:pPr>
            <a:r>
              <a:rPr lang="en-US" sz="1400" dirty="0">
                <a:solidFill>
                  <a:srgbClr val="111111"/>
                </a:solidFill>
                <a:latin typeface="Lexend Regular" pitchFamily="34" charset="0"/>
                <a:ea typeface="Lexend Regular" pitchFamily="34" charset="-122"/>
                <a:cs typeface="Lexend Regular" pitchFamily="34" charset="-120"/>
              </a:rPr>
              <a:t>Example: Manthopoulos 2022 - Presence of microplastic.pdf</a:t>
            </a:r>
            <a:endParaRPr lang="en-US" sz="1400" dirty="0"/>
          </a:p>
        </p:txBody>
      </p:sp>
      <p:sp>
        <p:nvSpPr>
          <p:cNvPr id="14" name="Text 12"/>
          <p:cNvSpPr/>
          <p:nvPr/>
        </p:nvSpPr>
        <p:spPr>
          <a:xfrm>
            <a:off x="1480530" y="3063240"/>
            <a:ext cx="6018528" cy="365760"/>
          </a:xfrm>
          <a:prstGeom prst="rect">
            <a:avLst/>
          </a:prstGeom>
          <a:noFill/>
          <a:ln/>
        </p:spPr>
        <p:txBody>
          <a:bodyPr wrap="square" lIns="0" tIns="0" rIns="0" bIns="0" rtlCol="0" anchor="t"/>
          <a:lstStyle/>
          <a:p>
            <a:pPr marL="0" indent="0" algn="l">
              <a:lnSpc>
                <a:spcPct val="90000"/>
              </a:lnSpc>
              <a:spcBef>
                <a:spcPts val="1000"/>
              </a:spcBef>
              <a:buNone/>
            </a:pPr>
            <a:r>
              <a:rPr lang="en-US" sz="1800" dirty="0">
                <a:solidFill>
                  <a:srgbClr val="111111"/>
                </a:solidFill>
                <a:latin typeface="Lexend Deca Bold" pitchFamily="34" charset="0"/>
                <a:ea typeface="Lexend Deca Bold" pitchFamily="34" charset="-122"/>
                <a:cs typeface="Lexend Deca Bold" pitchFamily="34" charset="-120"/>
              </a:rPr>
              <a:t>File Naming for Reports</a:t>
            </a:r>
            <a:endParaRPr lang="en-US" sz="1800" dirty="0"/>
          </a:p>
        </p:txBody>
      </p:sp>
      <p:sp>
        <p:nvSpPr>
          <p:cNvPr id="15" name="Text 13"/>
          <p:cNvSpPr/>
          <p:nvPr/>
        </p:nvSpPr>
        <p:spPr>
          <a:xfrm>
            <a:off x="1480530" y="3550237"/>
            <a:ext cx="6018528" cy="914400"/>
          </a:xfrm>
          <a:prstGeom prst="rect">
            <a:avLst/>
          </a:prstGeom>
          <a:noFill/>
          <a:ln/>
        </p:spPr>
        <p:txBody>
          <a:bodyPr wrap="square" lIns="0" tIns="0" rIns="0" bIns="0" rtlCol="0" anchor="t"/>
          <a:lstStyle/>
          <a:p>
            <a:pPr marL="0" indent="0" algn="l">
              <a:lnSpc>
                <a:spcPct val="90000"/>
              </a:lnSpc>
              <a:spcBef>
                <a:spcPts val="1000"/>
              </a:spcBef>
              <a:buNone/>
            </a:pPr>
            <a:r>
              <a:rPr lang="en-US" sz="1400" dirty="0">
                <a:solidFill>
                  <a:srgbClr val="111111"/>
                </a:solidFill>
                <a:latin typeface="Lexend Regular" pitchFamily="34" charset="0"/>
                <a:ea typeface="Lexend Regular" pitchFamily="34" charset="-122"/>
                <a:cs typeface="Lexend Regular" pitchFamily="34" charset="-120"/>
              </a:rPr>
              <a:t>ACRONYM_of_agency Date - Title</a:t>
            </a:r>
            <a:endParaRPr lang="en-US" sz="1400" dirty="0"/>
          </a:p>
          <a:p>
            <a:pPr marL="0" indent="0" algn="l">
              <a:lnSpc>
                <a:spcPct val="90000"/>
              </a:lnSpc>
              <a:spcBef>
                <a:spcPts val="1000"/>
              </a:spcBef>
              <a:buNone/>
            </a:pPr>
            <a:r>
              <a:rPr lang="en-US" sz="1400" dirty="0">
                <a:solidFill>
                  <a:srgbClr val="111111"/>
                </a:solidFill>
                <a:latin typeface="Lexend Regular" pitchFamily="34" charset="0"/>
                <a:ea typeface="Lexend Regular" pitchFamily="34" charset="-122"/>
                <a:cs typeface="Lexend Regular" pitchFamily="34" charset="-120"/>
              </a:rPr>
              <a:t>Example: OSPAR 2024 - CEMP Guidelines.pdf</a:t>
            </a:r>
            <a:endParaRPr lang="en-US" sz="1400" dirty="0"/>
          </a:p>
        </p:txBody>
      </p:sp>
      <p:sp>
        <p:nvSpPr>
          <p:cNvPr id="16" name="Text 14"/>
          <p:cNvSpPr/>
          <p:nvPr/>
        </p:nvSpPr>
        <p:spPr>
          <a:xfrm>
            <a:off x="8260080" y="0"/>
            <a:ext cx="3931920" cy="6857107"/>
          </a:xfrm>
          <a:prstGeom prst="rect">
            <a:avLst/>
          </a:prstGeom>
          <a:blipFill>
            <a:blip r:embed="rId3"/>
            <a:srcRect/>
            <a:stretch>
              <a:fillRect l="-61502" r="-61502"/>
            </a:stretch>
          </a:blipFill>
          <a:ln/>
        </p:spPr>
        <p:txBody>
          <a:bodyPr wrap="square" lIns="0" tIns="0" rIns="0" bIns="0" rtlCol="0" anchor="ctr"/>
          <a:lstStyle/>
          <a:p>
            <a:pPr marL="0" indent="0">
              <a:buNone/>
            </a:pPr>
            <a:endParaRPr lang="en-US" dirty="0"/>
          </a:p>
        </p:txBody>
      </p:sp>
      <p:sp>
        <p:nvSpPr>
          <p:cNvPr id="18" name="Text 16"/>
          <p:cNvSpPr/>
          <p:nvPr/>
        </p:nvSpPr>
        <p:spPr>
          <a:xfrm>
            <a:off x="502919" y="172338"/>
            <a:ext cx="731520" cy="731520"/>
          </a:xfrm>
          <a:prstGeom prst="rect">
            <a:avLst/>
          </a:prstGeom>
          <a:noFill/>
          <a:ln/>
        </p:spPr>
        <p:txBody>
          <a:bodyPr wrap="square" lIns="0" tIns="0" rIns="0" bIns="0" rtlCol="0" anchor="ctr"/>
          <a:lstStyle/>
          <a:p>
            <a:pPr marL="0" indent="0">
              <a:buNone/>
            </a:pP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name="Slide 16">
    <p:spTree>
      <p:nvGrpSpPr>
        <p:cNvPr id="1" name=""/>
        <p:cNvGrpSpPr/>
        <p:nvPr/>
      </p:nvGrpSpPr>
      <p:grpSpPr>
        <a:xfrm>
          <a:off x="0" y="0"/>
          <a:ext cx="0" cy="0"/>
          <a:chOff x="0" y="0"/>
          <a:chExt cx="0" cy="0"/>
        </a:xfrm>
      </p:grpSpPr>
      <p:sp>
        <p:nvSpPr>
          <p:cNvPr id="2" name="Text 0"/>
          <p:cNvSpPr/>
          <p:nvPr/>
        </p:nvSpPr>
        <p:spPr>
          <a:xfrm>
            <a:off x="0" y="0"/>
            <a:ext cx="12192000" cy="6858000"/>
          </a:xfrm>
          <a:prstGeom prst="rect">
            <a:avLst/>
          </a:prstGeom>
          <a:solidFill>
            <a:srgbClr val="FFFFFF"/>
          </a:solidFill>
          <a:ln/>
        </p:spPr>
        <p:txBody>
          <a:bodyPr wrap="square" lIns="0" tIns="0" rIns="0" bIns="0" rtlCol="0" anchor="ctr"/>
          <a:lstStyle/>
          <a:p>
            <a:pPr marL="0" indent="0">
              <a:buNone/>
            </a:pPr>
            <a:endParaRPr lang="en-US" dirty="0"/>
          </a:p>
        </p:txBody>
      </p:sp>
      <p:sp>
        <p:nvSpPr>
          <p:cNvPr id="4" name="Text 2"/>
          <p:cNvSpPr/>
          <p:nvPr/>
        </p:nvSpPr>
        <p:spPr>
          <a:xfrm>
            <a:off x="502920" y="6508085"/>
            <a:ext cx="182880" cy="182880"/>
          </a:xfrm>
          <a:prstGeom prst="rect">
            <a:avLst/>
          </a:prstGeom>
          <a:noFill/>
          <a:ln/>
        </p:spPr>
        <p:txBody>
          <a:bodyPr wrap="square" lIns="0" tIns="0" rIns="0" bIns="0" rtlCol="0" anchor="ctr"/>
          <a:lstStyle/>
          <a:p>
            <a:pPr marL="0" indent="0" algn="l">
              <a:lnSpc>
                <a:spcPct val="90000"/>
              </a:lnSpc>
              <a:spcBef>
                <a:spcPts val="1000"/>
              </a:spcBef>
              <a:buNone/>
            </a:pPr>
            <a:r>
              <a:rPr lang="en-US" sz="800" dirty="0">
                <a:solidFill>
                  <a:srgbClr val="888888"/>
                </a:solidFill>
                <a:latin typeface="Lexend Regular" pitchFamily="34" charset="0"/>
                <a:ea typeface="Lexend Regular" pitchFamily="34" charset="-122"/>
                <a:cs typeface="Lexend Regular" pitchFamily="34" charset="-120"/>
              </a:rPr>
              <a:t>16</a:t>
            </a:r>
            <a:endParaRPr lang="en-US" sz="800" dirty="0"/>
          </a:p>
        </p:txBody>
      </p:sp>
      <p:sp>
        <p:nvSpPr>
          <p:cNvPr id="5" name="Text 3"/>
          <p:cNvSpPr/>
          <p:nvPr/>
        </p:nvSpPr>
        <p:spPr>
          <a:xfrm>
            <a:off x="7890179" y="1501654"/>
            <a:ext cx="4114800" cy="4114800"/>
          </a:xfrm>
          <a:custGeom>
            <a:avLst/>
            <a:gdLst/>
            <a:ahLst/>
            <a:cxnLst/>
            <a:rect l="l" t="t" r="r" b="b"/>
            <a:pathLst>
              <a:path w="4114800" h="4114800">
                <a:moveTo>
                  <a:pt x="0" y="2057400"/>
                </a:moveTo>
                <a:cubicBezTo>
                  <a:pt x="0" y="921139"/>
                  <a:pt x="921139" y="0"/>
                  <a:pt x="2057400" y="0"/>
                </a:cubicBezTo>
                <a:cubicBezTo>
                  <a:pt x="3193661" y="0"/>
                  <a:pt x="4114800" y="921139"/>
                  <a:pt x="4114800" y="2057400"/>
                </a:cubicBezTo>
                <a:cubicBezTo>
                  <a:pt x="4114800" y="3193661"/>
                  <a:pt x="3193661" y="4114800"/>
                  <a:pt x="2057400" y="4114800"/>
                </a:cubicBezTo>
                <a:cubicBezTo>
                  <a:pt x="921139" y="4114800"/>
                  <a:pt x="0" y="3193661"/>
                  <a:pt x="0" y="2057400"/>
                </a:cubicBezTo>
              </a:path>
            </a:pathLst>
          </a:custGeom>
          <a:solidFill>
            <a:srgbClr val="40AFFF">
              <a:alpha val="20000"/>
            </a:srgbClr>
          </a:solidFill>
          <a:ln/>
        </p:spPr>
        <p:txBody>
          <a:bodyPr wrap="square" lIns="0" tIns="0" rIns="0" bIns="0" rtlCol="0" anchor="ctr"/>
          <a:lstStyle/>
          <a:p>
            <a:pPr marL="0" indent="0">
              <a:buNone/>
            </a:pPr>
            <a:endParaRPr lang="en-US" dirty="0"/>
          </a:p>
        </p:txBody>
      </p:sp>
      <p:sp>
        <p:nvSpPr>
          <p:cNvPr id="6" name="Text 4"/>
          <p:cNvSpPr/>
          <p:nvPr/>
        </p:nvSpPr>
        <p:spPr>
          <a:xfrm>
            <a:off x="502919" y="3605854"/>
            <a:ext cx="6857999" cy="2192400"/>
          </a:xfrm>
          <a:prstGeom prst="rect">
            <a:avLst/>
          </a:prstGeom>
          <a:noFill/>
          <a:ln/>
        </p:spPr>
        <p:txBody>
          <a:bodyPr wrap="square" lIns="0" tIns="0" rIns="0" bIns="0" rtlCol="0" anchor="t"/>
          <a:lstStyle/>
          <a:p>
            <a:pPr marL="0" indent="0" algn="l">
              <a:lnSpc>
                <a:spcPct val="110000"/>
              </a:lnSpc>
              <a:spcBef>
                <a:spcPts val="1400"/>
              </a:spcBef>
              <a:buNone/>
            </a:pPr>
            <a:r>
              <a:rPr lang="en-US" sz="1600" dirty="0">
                <a:solidFill>
                  <a:srgbClr val="111111"/>
                </a:solidFill>
                <a:latin typeface="Lexend Regular" pitchFamily="34" charset="0"/>
                <a:ea typeface="Lexend Regular" pitchFamily="34" charset="-122"/>
                <a:cs typeface="Lexend Regular" pitchFamily="34" charset="-120"/>
              </a:rPr>
              <a:t>Save web pages of internationally recognised agencies using: ACRONYM_of_agency Date of visit - Title of the web page.</a:t>
            </a:r>
            <a:endParaRPr lang="en-US" sz="1600" dirty="0"/>
          </a:p>
          <a:p>
            <a:pPr marL="0" indent="0" algn="l">
              <a:lnSpc>
                <a:spcPct val="110000"/>
              </a:lnSpc>
              <a:spcBef>
                <a:spcPts val="1400"/>
              </a:spcBef>
              <a:buNone/>
            </a:pPr>
            <a:r>
              <a:rPr lang="en-US" sz="1600" dirty="0">
                <a:solidFill>
                  <a:srgbClr val="111111"/>
                </a:solidFill>
                <a:latin typeface="Lexend Regular" pitchFamily="34" charset="0"/>
                <a:ea typeface="Lexend Regular" pitchFamily="34" charset="-122"/>
                <a:cs typeface="Lexend Regular" pitchFamily="34" charset="-120"/>
              </a:rPr>
              <a:t>Example: OSPAR 2025 - Action 46 Primary micro plastics.pdf.</a:t>
            </a:r>
            <a:endParaRPr lang="en-US" sz="1600" dirty="0"/>
          </a:p>
        </p:txBody>
      </p:sp>
      <p:sp>
        <p:nvSpPr>
          <p:cNvPr id="7" name="Text 5"/>
          <p:cNvSpPr/>
          <p:nvPr/>
        </p:nvSpPr>
        <p:spPr>
          <a:xfrm>
            <a:off x="502919" y="2971800"/>
            <a:ext cx="6857999" cy="457200"/>
          </a:xfrm>
          <a:prstGeom prst="rect">
            <a:avLst/>
          </a:prstGeom>
          <a:noFill/>
          <a:ln/>
        </p:spPr>
        <p:txBody>
          <a:bodyPr wrap="square" lIns="0" tIns="0" rIns="0" bIns="0" rtlCol="0" anchor="t"/>
          <a:lstStyle/>
          <a:p>
            <a:pPr marL="0" indent="0" algn="l">
              <a:lnSpc>
                <a:spcPct val="90000"/>
              </a:lnSpc>
              <a:spcBef>
                <a:spcPts val="1000"/>
              </a:spcBef>
              <a:buNone/>
            </a:pPr>
            <a:r>
              <a:rPr lang="en-US" sz="1800" dirty="0">
                <a:solidFill>
                  <a:srgbClr val="111111"/>
                </a:solidFill>
                <a:latin typeface="Lexend Bold" pitchFamily="34" charset="0"/>
                <a:ea typeface="Lexend Bold" pitchFamily="34" charset="-122"/>
                <a:cs typeface="Lexend Bold" pitchFamily="34" charset="-120"/>
              </a:rPr>
              <a:t>File Naming for Web Pages</a:t>
            </a:r>
            <a:endParaRPr lang="en-US" sz="1800" dirty="0"/>
          </a:p>
        </p:txBody>
      </p:sp>
      <p:sp>
        <p:nvSpPr>
          <p:cNvPr id="8" name="Text 6"/>
          <p:cNvSpPr/>
          <p:nvPr/>
        </p:nvSpPr>
        <p:spPr>
          <a:xfrm>
            <a:off x="502920" y="1796007"/>
            <a:ext cx="6858000" cy="789621"/>
          </a:xfrm>
          <a:prstGeom prst="rect">
            <a:avLst/>
          </a:prstGeom>
          <a:noFill/>
          <a:ln/>
        </p:spPr>
        <p:txBody>
          <a:bodyPr wrap="square" lIns="0" tIns="0" rIns="0" bIns="0" rtlCol="0" anchor="b"/>
          <a:lstStyle/>
          <a:p>
            <a:pPr marL="0" indent="0" algn="l">
              <a:lnSpc>
                <a:spcPct val="90000"/>
              </a:lnSpc>
              <a:buNone/>
            </a:pPr>
            <a:r>
              <a:rPr lang="en-US" sz="4400" dirty="0">
                <a:solidFill>
                  <a:srgbClr val="003860"/>
                </a:solidFill>
                <a:latin typeface="Lexend Deca Regular" pitchFamily="34" charset="0"/>
                <a:ea typeface="Lexend Deca Regular" pitchFamily="34" charset="-122"/>
                <a:cs typeface="Lexend Deca Regular" pitchFamily="34" charset="-120"/>
              </a:rPr>
              <a:t>File Naming for Web Pages</a:t>
            </a:r>
            <a:endParaRPr lang="en-US" sz="4400" dirty="0"/>
          </a:p>
        </p:txBody>
      </p:sp>
      <p:sp>
        <p:nvSpPr>
          <p:cNvPr id="10" name="Text 8"/>
          <p:cNvSpPr/>
          <p:nvPr/>
        </p:nvSpPr>
        <p:spPr>
          <a:xfrm>
            <a:off x="6748939" y="591928"/>
            <a:ext cx="365158" cy="191854"/>
          </a:xfrm>
          <a:custGeom>
            <a:avLst/>
            <a:gdLst/>
            <a:ahLst/>
            <a:cxnLst/>
            <a:rect l="l" t="t" r="r" b="b"/>
            <a:pathLst>
              <a:path w="365158" h="191854">
                <a:moveTo>
                  <a:pt x="58137" y="184932"/>
                </a:moveTo>
                <a:cubicBezTo>
                  <a:pt x="51491" y="184932"/>
                  <a:pt x="44849" y="183547"/>
                  <a:pt x="38203" y="180778"/>
                </a:cubicBezTo>
                <a:cubicBezTo>
                  <a:pt x="12178" y="169705"/>
                  <a:pt x="0" y="139806"/>
                  <a:pt x="11072" y="113781"/>
                </a:cubicBezTo>
                <a:cubicBezTo>
                  <a:pt x="40142" y="44570"/>
                  <a:pt x="107415" y="-2"/>
                  <a:pt x="182437" y="-2"/>
                </a:cubicBezTo>
                <a:cubicBezTo>
                  <a:pt x="257462" y="-2"/>
                  <a:pt x="324735" y="44570"/>
                  <a:pt x="354079" y="113781"/>
                </a:cubicBezTo>
                <a:cubicBezTo>
                  <a:pt x="365154" y="139804"/>
                  <a:pt x="352973" y="169981"/>
                  <a:pt x="326948" y="180778"/>
                </a:cubicBezTo>
                <a:cubicBezTo>
                  <a:pt x="300923" y="191852"/>
                  <a:pt x="270750" y="179671"/>
                  <a:pt x="259952" y="153648"/>
                </a:cubicBezTo>
                <a:cubicBezTo>
                  <a:pt x="246664" y="122641"/>
                  <a:pt x="216210" y="102431"/>
                  <a:pt x="182437" y="102431"/>
                </a:cubicBezTo>
                <a:cubicBezTo>
                  <a:pt x="148663" y="102431"/>
                  <a:pt x="118487" y="122641"/>
                  <a:pt x="105198" y="153648"/>
                </a:cubicBezTo>
                <a:cubicBezTo>
                  <a:pt x="97169" y="173028"/>
                  <a:pt x="78067" y="184932"/>
                  <a:pt x="58133" y="184932"/>
                </a:cubicBezTo>
                <a:lnTo>
                  <a:pt x="58137" y="184932"/>
                </a:lnTo>
              </a:path>
            </a:pathLst>
          </a:custGeom>
          <a:solidFill>
            <a:srgbClr val="0070C0"/>
          </a:solidFill>
          <a:ln/>
        </p:spPr>
        <p:txBody>
          <a:bodyPr wrap="square" lIns="0" tIns="0" rIns="0" bIns="0" rtlCol="0" anchor="ctr"/>
          <a:lstStyle/>
          <a:p>
            <a:pPr marL="0" indent="0">
              <a:buNone/>
            </a:pPr>
            <a:endParaRPr lang="en-US" dirty="0"/>
          </a:p>
        </p:txBody>
      </p:sp>
      <p:sp>
        <p:nvSpPr>
          <p:cNvPr id="13" name="Text 11"/>
          <p:cNvSpPr/>
          <p:nvPr/>
        </p:nvSpPr>
        <p:spPr>
          <a:xfrm>
            <a:off x="7687974" y="1241546"/>
            <a:ext cx="4114800" cy="4114800"/>
          </a:xfrm>
          <a:custGeom>
            <a:avLst/>
            <a:gdLst/>
            <a:ahLst/>
            <a:cxnLst/>
            <a:rect l="l" t="t" r="r" b="b"/>
            <a:pathLst>
              <a:path w="4114800" h="4114800">
                <a:moveTo>
                  <a:pt x="0" y="2057400"/>
                </a:moveTo>
                <a:cubicBezTo>
                  <a:pt x="0" y="921139"/>
                  <a:pt x="921139" y="0"/>
                  <a:pt x="2057400" y="0"/>
                </a:cubicBezTo>
                <a:cubicBezTo>
                  <a:pt x="3193661" y="0"/>
                  <a:pt x="4114800" y="921139"/>
                  <a:pt x="4114800" y="2057400"/>
                </a:cubicBezTo>
                <a:cubicBezTo>
                  <a:pt x="4114800" y="3193661"/>
                  <a:pt x="3193661" y="4114800"/>
                  <a:pt x="2057400" y="4114800"/>
                </a:cubicBezTo>
                <a:cubicBezTo>
                  <a:pt x="921139" y="4114800"/>
                  <a:pt x="0" y="3193661"/>
                  <a:pt x="0" y="2057400"/>
                </a:cubicBezTo>
              </a:path>
            </a:pathLst>
          </a:custGeom>
          <a:blipFill>
            <a:blip r:embed="rId3"/>
            <a:srcRect/>
            <a:stretch>
              <a:fillRect l="-25029" r="-25029"/>
            </a:stretch>
          </a:blipFill>
          <a:ln/>
        </p:spPr>
        <p:txBody>
          <a:bodyPr wrap="square" lIns="0" tIns="0" rIns="0" bIns="0" rtlCol="0" anchor="ctr"/>
          <a:lstStyle/>
          <a:p>
            <a:pPr marL="0" indent="0">
              <a:buNone/>
            </a:pPr>
            <a:endParaRPr lang="en-US" dirty="0"/>
          </a:p>
        </p:txBody>
      </p:sp>
      <p:sp>
        <p:nvSpPr>
          <p:cNvPr id="14" name="Text 12"/>
          <p:cNvSpPr/>
          <p:nvPr/>
        </p:nvSpPr>
        <p:spPr>
          <a:xfrm>
            <a:off x="-740928" y="-1531565"/>
            <a:ext cx="2743200" cy="2743200"/>
          </a:xfrm>
          <a:custGeom>
            <a:avLst/>
            <a:gdLst/>
            <a:ahLst/>
            <a:cxnLst/>
            <a:rect l="l" t="t" r="r" b="b"/>
            <a:pathLst>
              <a:path w="2743200" h="2743200">
                <a:moveTo>
                  <a:pt x="0" y="1371600"/>
                </a:moveTo>
                <a:cubicBezTo>
                  <a:pt x="0" y="614093"/>
                  <a:pt x="614093" y="0"/>
                  <a:pt x="1371600" y="0"/>
                </a:cubicBezTo>
                <a:cubicBezTo>
                  <a:pt x="2129107" y="0"/>
                  <a:pt x="2743200" y="614093"/>
                  <a:pt x="2743200" y="1371600"/>
                </a:cubicBezTo>
                <a:cubicBezTo>
                  <a:pt x="2743200" y="2129107"/>
                  <a:pt x="2129107" y="2743200"/>
                  <a:pt x="1371600" y="2743200"/>
                </a:cubicBezTo>
                <a:cubicBezTo>
                  <a:pt x="614093" y="2743200"/>
                  <a:pt x="0" y="2129107"/>
                  <a:pt x="0" y="1371600"/>
                </a:cubicBezTo>
              </a:path>
            </a:pathLst>
          </a:custGeom>
          <a:gradFill>
            <a:gsLst>
              <a:gs pos="0">
                <a:srgbClr val="FFFFFF">
                  <a:alpha val="100000"/>
                </a:srgbClr>
              </a:gs>
              <a:gs pos="100000">
                <a:srgbClr val="BFE5FF">
                  <a:alpha val="100000"/>
                </a:srgbClr>
              </a:gs>
            </a:gsLst>
            <a:lin ang="5400000"/>
          </a:gradFill>
          <a:ln/>
        </p:spPr>
        <p:txBody>
          <a:bodyPr wrap="square" lIns="0" tIns="0" rIns="0" bIns="0" rtlCol="0" anchor="ctr"/>
          <a:lstStyle/>
          <a:p>
            <a:pPr marL="0" indent="0">
              <a:buNone/>
            </a:pPr>
            <a:endParaRPr lang="en-US" dirty="0"/>
          </a:p>
        </p:txBody>
      </p:sp>
      <p:sp>
        <p:nvSpPr>
          <p:cNvPr id="15" name="Text 13"/>
          <p:cNvSpPr/>
          <p:nvPr/>
        </p:nvSpPr>
        <p:spPr>
          <a:xfrm>
            <a:off x="502919" y="172338"/>
            <a:ext cx="731520" cy="731520"/>
          </a:xfrm>
          <a:prstGeom prst="rect">
            <a:avLst/>
          </a:prstGeom>
          <a:noFill/>
          <a:ln/>
        </p:spPr>
        <p:txBody>
          <a:bodyPr wrap="square" lIns="0" tIns="0" rIns="0" bIns="0" rtlCol="0" anchor="ctr"/>
          <a:lstStyle/>
          <a:p>
            <a:pPr marL="0" indent="0">
              <a:buNone/>
            </a:pP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name="Slide 17">
    <p:spTree>
      <p:nvGrpSpPr>
        <p:cNvPr id="1" name=""/>
        <p:cNvGrpSpPr/>
        <p:nvPr/>
      </p:nvGrpSpPr>
      <p:grpSpPr>
        <a:xfrm>
          <a:off x="0" y="0"/>
          <a:ext cx="0" cy="0"/>
          <a:chOff x="0" y="0"/>
          <a:chExt cx="0" cy="0"/>
        </a:xfrm>
      </p:grpSpPr>
      <p:sp>
        <p:nvSpPr>
          <p:cNvPr id="2" name="Text 0"/>
          <p:cNvSpPr/>
          <p:nvPr/>
        </p:nvSpPr>
        <p:spPr>
          <a:xfrm>
            <a:off x="0" y="0"/>
            <a:ext cx="12192000" cy="6858000"/>
          </a:xfrm>
          <a:prstGeom prst="rect">
            <a:avLst/>
          </a:prstGeom>
          <a:solidFill>
            <a:srgbClr val="FFFFFF"/>
          </a:solidFill>
          <a:ln/>
        </p:spPr>
        <p:txBody>
          <a:bodyPr wrap="square" lIns="0" tIns="0" rIns="0" bIns="0" rtlCol="0" anchor="ctr"/>
          <a:lstStyle/>
          <a:p>
            <a:pPr marL="0" indent="0">
              <a:buNone/>
            </a:pPr>
            <a:endParaRPr lang="en-US" dirty="0"/>
          </a:p>
        </p:txBody>
      </p:sp>
      <p:sp>
        <p:nvSpPr>
          <p:cNvPr id="4" name="Text 2"/>
          <p:cNvSpPr/>
          <p:nvPr/>
        </p:nvSpPr>
        <p:spPr>
          <a:xfrm>
            <a:off x="502920" y="6508085"/>
            <a:ext cx="182880" cy="182880"/>
          </a:xfrm>
          <a:prstGeom prst="rect">
            <a:avLst/>
          </a:prstGeom>
          <a:noFill/>
          <a:ln/>
        </p:spPr>
        <p:txBody>
          <a:bodyPr wrap="square" lIns="0" tIns="0" rIns="0" bIns="0" rtlCol="0" anchor="ctr"/>
          <a:lstStyle/>
          <a:p>
            <a:pPr marL="0" indent="0" algn="l">
              <a:lnSpc>
                <a:spcPct val="90000"/>
              </a:lnSpc>
              <a:spcBef>
                <a:spcPts val="1000"/>
              </a:spcBef>
              <a:buNone/>
            </a:pPr>
            <a:r>
              <a:rPr lang="en-US" sz="800" dirty="0">
                <a:solidFill>
                  <a:srgbClr val="888888"/>
                </a:solidFill>
                <a:latin typeface="Lexend Regular" pitchFamily="34" charset="0"/>
                <a:ea typeface="Lexend Regular" pitchFamily="34" charset="-122"/>
                <a:cs typeface="Lexend Regular" pitchFamily="34" charset="-120"/>
              </a:rPr>
              <a:t>17</a:t>
            </a:r>
            <a:endParaRPr lang="en-US" sz="800" dirty="0"/>
          </a:p>
        </p:txBody>
      </p:sp>
      <p:sp>
        <p:nvSpPr>
          <p:cNvPr id="5" name="Text 3"/>
          <p:cNvSpPr/>
          <p:nvPr/>
        </p:nvSpPr>
        <p:spPr>
          <a:xfrm>
            <a:off x="502919" y="3605854"/>
            <a:ext cx="6857999" cy="2192400"/>
          </a:xfrm>
          <a:prstGeom prst="rect">
            <a:avLst/>
          </a:prstGeom>
          <a:noFill/>
          <a:ln/>
        </p:spPr>
        <p:txBody>
          <a:bodyPr wrap="square" lIns="0" tIns="0" rIns="0" bIns="0" rtlCol="0" anchor="t"/>
          <a:lstStyle/>
          <a:p>
            <a:pPr marL="0" indent="0" algn="l">
              <a:lnSpc>
                <a:spcPct val="110000"/>
              </a:lnSpc>
              <a:spcBef>
                <a:spcPts val="1400"/>
              </a:spcBef>
              <a:buNone/>
            </a:pPr>
            <a:r>
              <a:rPr lang="en-US" sz="1600" dirty="0">
                <a:solidFill>
                  <a:srgbClr val="111111"/>
                </a:solidFill>
                <a:latin typeface="Lexend Regular" pitchFamily="34" charset="0"/>
                <a:ea typeface="Lexend Regular" pitchFamily="34" charset="-122"/>
                <a:cs typeface="Lexend Regular" pitchFamily="34" charset="-120"/>
              </a:rPr>
              <a:t>Use tools like Mendeley, EndNote or Zotero to organise bibliography, manage citations and references efficiently, saving hours of manual cross-checking.</a:t>
            </a:r>
            <a:endParaRPr lang="en-US" sz="1600" dirty="0"/>
          </a:p>
        </p:txBody>
      </p:sp>
      <p:sp>
        <p:nvSpPr>
          <p:cNvPr id="6" name="Text 4"/>
          <p:cNvSpPr/>
          <p:nvPr/>
        </p:nvSpPr>
        <p:spPr>
          <a:xfrm>
            <a:off x="502919" y="2971800"/>
            <a:ext cx="6857999" cy="457200"/>
          </a:xfrm>
          <a:prstGeom prst="rect">
            <a:avLst/>
          </a:prstGeom>
          <a:noFill/>
          <a:ln/>
        </p:spPr>
        <p:txBody>
          <a:bodyPr wrap="square" lIns="0" tIns="0" rIns="0" bIns="0" rtlCol="0" anchor="t"/>
          <a:lstStyle/>
          <a:p>
            <a:pPr marL="0" indent="0" algn="l">
              <a:lnSpc>
                <a:spcPct val="90000"/>
              </a:lnSpc>
              <a:spcBef>
                <a:spcPts val="1000"/>
              </a:spcBef>
              <a:buNone/>
            </a:pPr>
            <a:r>
              <a:rPr lang="en-US" sz="1800" dirty="0">
                <a:solidFill>
                  <a:srgbClr val="111111"/>
                </a:solidFill>
                <a:latin typeface="Lexend Bold" pitchFamily="34" charset="0"/>
                <a:ea typeface="Lexend Bold" pitchFamily="34" charset="-122"/>
                <a:cs typeface="Lexend Bold" pitchFamily="34" charset="-120"/>
              </a:rPr>
              <a:t>Using Bibliographic Software</a:t>
            </a:r>
            <a:endParaRPr lang="en-US" sz="1800" dirty="0"/>
          </a:p>
        </p:txBody>
      </p:sp>
      <p:sp>
        <p:nvSpPr>
          <p:cNvPr id="7" name="Text 5"/>
          <p:cNvSpPr/>
          <p:nvPr/>
        </p:nvSpPr>
        <p:spPr>
          <a:xfrm>
            <a:off x="502920" y="1796007"/>
            <a:ext cx="6858000" cy="789621"/>
          </a:xfrm>
          <a:prstGeom prst="rect">
            <a:avLst/>
          </a:prstGeom>
          <a:noFill/>
          <a:ln/>
        </p:spPr>
        <p:txBody>
          <a:bodyPr wrap="square" lIns="0" tIns="0" rIns="0" bIns="0" rtlCol="0" anchor="b"/>
          <a:lstStyle/>
          <a:p>
            <a:pPr marL="0" indent="0" algn="l">
              <a:lnSpc>
                <a:spcPct val="90000"/>
              </a:lnSpc>
              <a:buNone/>
            </a:pPr>
            <a:r>
              <a:rPr lang="en-US" sz="4150" dirty="0">
                <a:solidFill>
                  <a:srgbClr val="003860"/>
                </a:solidFill>
                <a:latin typeface="Lexend Deca Regular" pitchFamily="34" charset="0"/>
                <a:ea typeface="Lexend Deca Regular" pitchFamily="34" charset="-122"/>
                <a:cs typeface="Lexend Deca Regular" pitchFamily="34" charset="-120"/>
              </a:rPr>
              <a:t>Using Bibliographic Software</a:t>
            </a:r>
            <a:endParaRPr lang="en-US" sz="4150" dirty="0"/>
          </a:p>
        </p:txBody>
      </p:sp>
      <p:sp>
        <p:nvSpPr>
          <p:cNvPr id="8" name="Text 6"/>
          <p:cNvSpPr/>
          <p:nvPr/>
        </p:nvSpPr>
        <p:spPr>
          <a:xfrm>
            <a:off x="8053931" y="2566479"/>
            <a:ext cx="2992629" cy="2997418"/>
          </a:xfrm>
          <a:custGeom>
            <a:avLst/>
            <a:gdLst/>
            <a:ahLst/>
            <a:cxnLst/>
            <a:rect l="l" t="t" r="r" b="b"/>
            <a:pathLst>
              <a:path w="2992629" h="2997418">
                <a:moveTo>
                  <a:pt x="0" y="1498709"/>
                </a:moveTo>
                <a:cubicBezTo>
                  <a:pt x="0" y="671002"/>
                  <a:pt x="669930" y="0"/>
                  <a:pt x="1496315" y="0"/>
                </a:cubicBezTo>
                <a:cubicBezTo>
                  <a:pt x="2322699" y="0"/>
                  <a:pt x="2992629" y="671002"/>
                  <a:pt x="2992629" y="1498709"/>
                </a:cubicBezTo>
                <a:cubicBezTo>
                  <a:pt x="2992629" y="2326416"/>
                  <a:pt x="2322699" y="2997418"/>
                  <a:pt x="1496315" y="2997418"/>
                </a:cubicBezTo>
                <a:cubicBezTo>
                  <a:pt x="669930" y="2997418"/>
                  <a:pt x="0" y="2326416"/>
                  <a:pt x="0" y="1498709"/>
                </a:cubicBezTo>
              </a:path>
            </a:pathLst>
          </a:custGeom>
          <a:solidFill>
            <a:srgbClr val="BFE5FF"/>
          </a:solidFill>
          <a:ln/>
        </p:spPr>
        <p:txBody>
          <a:bodyPr wrap="square" lIns="0" tIns="0" rIns="0" bIns="0" rtlCol="0" anchor="ctr"/>
          <a:lstStyle/>
          <a:p>
            <a:pPr marL="0" indent="0">
              <a:buNone/>
            </a:pPr>
            <a:endParaRPr lang="en-US" dirty="0"/>
          </a:p>
        </p:txBody>
      </p:sp>
      <p:sp>
        <p:nvSpPr>
          <p:cNvPr id="9" name="Text 7"/>
          <p:cNvSpPr/>
          <p:nvPr/>
        </p:nvSpPr>
        <p:spPr>
          <a:xfrm>
            <a:off x="7934451" y="2320804"/>
            <a:ext cx="2992629" cy="2997418"/>
          </a:xfrm>
          <a:custGeom>
            <a:avLst/>
            <a:gdLst/>
            <a:ahLst/>
            <a:cxnLst/>
            <a:rect l="l" t="t" r="r" b="b"/>
            <a:pathLst>
              <a:path w="2992629" h="2997418">
                <a:moveTo>
                  <a:pt x="0" y="1498709"/>
                </a:moveTo>
                <a:cubicBezTo>
                  <a:pt x="0" y="671002"/>
                  <a:pt x="669930" y="0"/>
                  <a:pt x="1496315" y="0"/>
                </a:cubicBezTo>
                <a:cubicBezTo>
                  <a:pt x="2322699" y="0"/>
                  <a:pt x="2992629" y="671002"/>
                  <a:pt x="2992629" y="1498709"/>
                </a:cubicBezTo>
                <a:cubicBezTo>
                  <a:pt x="2992629" y="2326416"/>
                  <a:pt x="2322699" y="2997418"/>
                  <a:pt x="1496315" y="2997418"/>
                </a:cubicBezTo>
                <a:cubicBezTo>
                  <a:pt x="669930" y="2997418"/>
                  <a:pt x="0" y="2326416"/>
                  <a:pt x="0" y="1498709"/>
                </a:cubicBezTo>
              </a:path>
            </a:pathLst>
          </a:custGeom>
          <a:solidFill>
            <a:srgbClr val="003860"/>
          </a:solidFill>
          <a:ln/>
        </p:spPr>
        <p:txBody>
          <a:bodyPr wrap="square" lIns="0" tIns="0" rIns="0" bIns="0" rtlCol="0" anchor="ctr"/>
          <a:lstStyle/>
          <a:p>
            <a:pPr marL="0" indent="0">
              <a:buNone/>
            </a:pPr>
            <a:endParaRPr lang="en-US" dirty="0"/>
          </a:p>
        </p:txBody>
      </p:sp>
      <p:sp>
        <p:nvSpPr>
          <p:cNvPr id="11" name="Text 9"/>
          <p:cNvSpPr/>
          <p:nvPr/>
        </p:nvSpPr>
        <p:spPr>
          <a:xfrm>
            <a:off x="6748801" y="411480"/>
            <a:ext cx="365158" cy="191854"/>
          </a:xfrm>
          <a:custGeom>
            <a:avLst/>
            <a:gdLst/>
            <a:ahLst/>
            <a:cxnLst/>
            <a:rect l="l" t="t" r="r" b="b"/>
            <a:pathLst>
              <a:path w="365158" h="191854">
                <a:moveTo>
                  <a:pt x="58137" y="184932"/>
                </a:moveTo>
                <a:cubicBezTo>
                  <a:pt x="51491" y="184932"/>
                  <a:pt x="44849" y="183547"/>
                  <a:pt x="38203" y="180778"/>
                </a:cubicBezTo>
                <a:cubicBezTo>
                  <a:pt x="12178" y="169705"/>
                  <a:pt x="0" y="139806"/>
                  <a:pt x="11072" y="113781"/>
                </a:cubicBezTo>
                <a:cubicBezTo>
                  <a:pt x="40142" y="44570"/>
                  <a:pt x="107415" y="-2"/>
                  <a:pt x="182437" y="-2"/>
                </a:cubicBezTo>
                <a:cubicBezTo>
                  <a:pt x="257462" y="-2"/>
                  <a:pt x="324735" y="44570"/>
                  <a:pt x="354079" y="113781"/>
                </a:cubicBezTo>
                <a:cubicBezTo>
                  <a:pt x="365154" y="139804"/>
                  <a:pt x="352973" y="169981"/>
                  <a:pt x="326948" y="180778"/>
                </a:cubicBezTo>
                <a:cubicBezTo>
                  <a:pt x="300923" y="191852"/>
                  <a:pt x="270750" y="179671"/>
                  <a:pt x="259952" y="153648"/>
                </a:cubicBezTo>
                <a:cubicBezTo>
                  <a:pt x="246664" y="122641"/>
                  <a:pt x="216210" y="102431"/>
                  <a:pt x="182437" y="102431"/>
                </a:cubicBezTo>
                <a:cubicBezTo>
                  <a:pt x="148663" y="102431"/>
                  <a:pt x="118487" y="122641"/>
                  <a:pt x="105198" y="153648"/>
                </a:cubicBezTo>
                <a:cubicBezTo>
                  <a:pt x="97169" y="173028"/>
                  <a:pt x="78067" y="184932"/>
                  <a:pt x="58133" y="184932"/>
                </a:cubicBezTo>
                <a:lnTo>
                  <a:pt x="58137" y="184932"/>
                </a:lnTo>
              </a:path>
            </a:pathLst>
          </a:custGeom>
          <a:solidFill>
            <a:srgbClr val="0070C0"/>
          </a:solidFill>
          <a:ln/>
        </p:spPr>
        <p:txBody>
          <a:bodyPr wrap="square" lIns="0" tIns="0" rIns="0" bIns="0" rtlCol="0" anchor="ctr"/>
          <a:lstStyle/>
          <a:p>
            <a:pPr marL="0" indent="0">
              <a:buNone/>
            </a:pPr>
            <a:endParaRPr lang="en-US" dirty="0"/>
          </a:p>
        </p:txBody>
      </p:sp>
      <p:sp>
        <p:nvSpPr>
          <p:cNvPr id="14" name="Text 12"/>
          <p:cNvSpPr/>
          <p:nvPr/>
        </p:nvSpPr>
        <p:spPr>
          <a:xfrm>
            <a:off x="8699245" y="3088160"/>
            <a:ext cx="1463040" cy="1462706"/>
          </a:xfrm>
          <a:custGeom>
            <a:avLst/>
            <a:gdLst/>
            <a:ahLst/>
            <a:cxnLst/>
            <a:rect l="l" t="t" r="r" b="b"/>
            <a:pathLst>
              <a:path w="1463040" h="1462706">
                <a:moveTo>
                  <a:pt x="660387" y="0"/>
                </a:moveTo>
                <a:cubicBezTo>
                  <a:pt x="717226" y="0"/>
                  <a:pt x="771739" y="22409"/>
                  <a:pt x="811856" y="62531"/>
                </a:cubicBezTo>
                <a:lnTo>
                  <a:pt x="1400349" y="651021"/>
                </a:lnTo>
                <a:cubicBezTo>
                  <a:pt x="1483947" y="734615"/>
                  <a:pt x="1483947" y="870032"/>
                  <a:pt x="1400349" y="953626"/>
                </a:cubicBezTo>
                <a:lnTo>
                  <a:pt x="953961" y="1400014"/>
                </a:lnTo>
                <a:cubicBezTo>
                  <a:pt x="870362" y="1483608"/>
                  <a:pt x="734943" y="1483608"/>
                  <a:pt x="651360" y="1400014"/>
                </a:cubicBezTo>
                <a:lnTo>
                  <a:pt x="62867" y="811524"/>
                </a:lnTo>
                <a:cubicBezTo>
                  <a:pt x="22414" y="771402"/>
                  <a:pt x="0" y="717238"/>
                  <a:pt x="0" y="660382"/>
                </a:cubicBezTo>
                <a:lnTo>
                  <a:pt x="0" y="160503"/>
                </a:lnTo>
                <a:cubicBezTo>
                  <a:pt x="0" y="71892"/>
                  <a:pt x="71894" y="0"/>
                  <a:pt x="160495" y="0"/>
                </a:cubicBezTo>
                <a:lnTo>
                  <a:pt x="660387" y="0"/>
                </a:lnTo>
                <a:moveTo>
                  <a:pt x="160495" y="660382"/>
                </a:moveTo>
                <a:cubicBezTo>
                  <a:pt x="160495" y="674424"/>
                  <a:pt x="166187" y="688130"/>
                  <a:pt x="176208" y="698164"/>
                </a:cubicBezTo>
                <a:lnTo>
                  <a:pt x="764702" y="1286654"/>
                </a:lnTo>
                <a:cubicBezTo>
                  <a:pt x="785433" y="1307381"/>
                  <a:pt x="819536" y="1307381"/>
                  <a:pt x="840268" y="1286654"/>
                </a:cubicBezTo>
                <a:lnTo>
                  <a:pt x="1286656" y="840266"/>
                </a:lnTo>
                <a:cubicBezTo>
                  <a:pt x="1307387" y="819539"/>
                  <a:pt x="1307387" y="785429"/>
                  <a:pt x="1286656" y="764703"/>
                </a:cubicBezTo>
                <a:lnTo>
                  <a:pt x="698163" y="176212"/>
                </a:lnTo>
                <a:cubicBezTo>
                  <a:pt x="688126" y="166178"/>
                  <a:pt x="674418" y="160503"/>
                  <a:pt x="660372" y="160503"/>
                </a:cubicBezTo>
                <a:lnTo>
                  <a:pt x="160481" y="160503"/>
                </a:lnTo>
                <a:lnTo>
                  <a:pt x="160495" y="660382"/>
                </a:lnTo>
                <a:moveTo>
                  <a:pt x="374494" y="267500"/>
                </a:moveTo>
                <a:cubicBezTo>
                  <a:pt x="433586" y="267500"/>
                  <a:pt x="481486" y="315403"/>
                  <a:pt x="481486" y="374497"/>
                </a:cubicBezTo>
                <a:cubicBezTo>
                  <a:pt x="481486" y="433590"/>
                  <a:pt x="433587" y="481493"/>
                  <a:pt x="374494" y="481493"/>
                </a:cubicBezTo>
                <a:cubicBezTo>
                  <a:pt x="315402" y="481493"/>
                  <a:pt x="267502" y="433590"/>
                  <a:pt x="267502" y="374497"/>
                </a:cubicBezTo>
                <a:cubicBezTo>
                  <a:pt x="267502" y="315403"/>
                  <a:pt x="315402" y="267500"/>
                  <a:pt x="374494" y="267500"/>
                </a:cubicBezTo>
              </a:path>
            </a:pathLst>
          </a:custGeom>
          <a:solidFill>
            <a:srgbClr val="40AFFF"/>
          </a:solidFill>
          <a:ln/>
        </p:spPr>
        <p:txBody>
          <a:bodyPr wrap="square" lIns="0" tIns="0" rIns="0" bIns="0" rtlCol="0" anchor="ctr"/>
          <a:lstStyle/>
          <a:p>
            <a:pPr marL="0" indent="0">
              <a:buNone/>
            </a:pPr>
            <a:endParaRPr lang="en-US" dirty="0"/>
          </a:p>
        </p:txBody>
      </p:sp>
      <p:sp>
        <p:nvSpPr>
          <p:cNvPr id="16" name="Text 14"/>
          <p:cNvSpPr/>
          <p:nvPr/>
        </p:nvSpPr>
        <p:spPr>
          <a:xfrm>
            <a:off x="502919" y="172338"/>
            <a:ext cx="731520" cy="731520"/>
          </a:xfrm>
          <a:prstGeom prst="rect">
            <a:avLst/>
          </a:prstGeom>
          <a:noFill/>
          <a:ln/>
        </p:spPr>
        <p:txBody>
          <a:bodyPr wrap="square" lIns="0" tIns="0" rIns="0" bIns="0" rtlCol="0" anchor="ctr"/>
          <a:lstStyle/>
          <a:p>
            <a:pPr marL="0" indent="0">
              <a:buNone/>
            </a:pP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name="Slide 18">
    <p:spTree>
      <p:nvGrpSpPr>
        <p:cNvPr id="1" name=""/>
        <p:cNvGrpSpPr/>
        <p:nvPr/>
      </p:nvGrpSpPr>
      <p:grpSpPr>
        <a:xfrm>
          <a:off x="0" y="0"/>
          <a:ext cx="0" cy="0"/>
          <a:chOff x="0" y="0"/>
          <a:chExt cx="0" cy="0"/>
        </a:xfrm>
      </p:grpSpPr>
      <p:sp>
        <p:nvSpPr>
          <p:cNvPr id="2" name="Text 0"/>
          <p:cNvSpPr/>
          <p:nvPr/>
        </p:nvSpPr>
        <p:spPr>
          <a:xfrm>
            <a:off x="0" y="0"/>
            <a:ext cx="12192000" cy="6858000"/>
          </a:xfrm>
          <a:prstGeom prst="rect">
            <a:avLst/>
          </a:prstGeom>
          <a:solidFill>
            <a:srgbClr val="FFFFFF"/>
          </a:solidFill>
          <a:ln/>
        </p:spPr>
        <p:txBody>
          <a:bodyPr wrap="square" lIns="0" tIns="0" rIns="0" bIns="0" rtlCol="0" anchor="ctr"/>
          <a:lstStyle/>
          <a:p>
            <a:pPr marL="0" indent="0">
              <a:buNone/>
            </a:pPr>
            <a:endParaRPr lang="en-US" dirty="0"/>
          </a:p>
        </p:txBody>
      </p:sp>
      <p:sp>
        <p:nvSpPr>
          <p:cNvPr id="4" name="Text 2"/>
          <p:cNvSpPr/>
          <p:nvPr/>
        </p:nvSpPr>
        <p:spPr>
          <a:xfrm>
            <a:off x="502920" y="6508085"/>
            <a:ext cx="182880" cy="182880"/>
          </a:xfrm>
          <a:prstGeom prst="rect">
            <a:avLst/>
          </a:prstGeom>
          <a:noFill/>
          <a:ln/>
        </p:spPr>
        <p:txBody>
          <a:bodyPr wrap="square" lIns="0" tIns="0" rIns="0" bIns="0" rtlCol="0" anchor="ctr"/>
          <a:lstStyle/>
          <a:p>
            <a:pPr marL="0" indent="0" algn="l">
              <a:lnSpc>
                <a:spcPct val="90000"/>
              </a:lnSpc>
              <a:spcBef>
                <a:spcPts val="1000"/>
              </a:spcBef>
              <a:buNone/>
            </a:pPr>
            <a:r>
              <a:rPr lang="en-US" sz="800" dirty="0">
                <a:solidFill>
                  <a:srgbClr val="888888"/>
                </a:solidFill>
                <a:latin typeface="Lexend Regular" pitchFamily="34" charset="0"/>
                <a:ea typeface="Lexend Regular" pitchFamily="34" charset="-122"/>
                <a:cs typeface="Lexend Regular" pitchFamily="34" charset="-120"/>
              </a:rPr>
              <a:t>18</a:t>
            </a:r>
            <a:endParaRPr lang="en-US" sz="800" dirty="0"/>
          </a:p>
        </p:txBody>
      </p:sp>
      <p:sp>
        <p:nvSpPr>
          <p:cNvPr id="6" name="Text 4"/>
          <p:cNvSpPr/>
          <p:nvPr/>
        </p:nvSpPr>
        <p:spPr>
          <a:xfrm>
            <a:off x="502920" y="1796007"/>
            <a:ext cx="7933798" cy="789621"/>
          </a:xfrm>
          <a:prstGeom prst="rect">
            <a:avLst/>
          </a:prstGeom>
          <a:noFill/>
          <a:ln/>
        </p:spPr>
        <p:txBody>
          <a:bodyPr wrap="square" lIns="0" tIns="0" rIns="0" bIns="0" rtlCol="0" anchor="t"/>
          <a:lstStyle/>
          <a:p>
            <a:pPr marL="0" indent="0" algn="l">
              <a:lnSpc>
                <a:spcPct val="90000"/>
              </a:lnSpc>
              <a:buNone/>
            </a:pPr>
            <a:r>
              <a:rPr lang="en-US" sz="3592" dirty="0">
                <a:solidFill>
                  <a:srgbClr val="003860"/>
                </a:solidFill>
                <a:latin typeface="Lexend Deca Regular" pitchFamily="34" charset="0"/>
                <a:ea typeface="Lexend Deca Regular" pitchFamily="34" charset="-122"/>
                <a:cs typeface="Lexend Deca Regular" pitchFamily="34" charset="-120"/>
              </a:rPr>
              <a:t>Practical Use of Bibliographic Software</a:t>
            </a:r>
            <a:endParaRPr lang="en-US" sz="3592" dirty="0"/>
          </a:p>
        </p:txBody>
      </p:sp>
      <p:sp>
        <p:nvSpPr>
          <p:cNvPr id="9" name="Text 7"/>
          <p:cNvSpPr/>
          <p:nvPr/>
        </p:nvSpPr>
        <p:spPr>
          <a:xfrm>
            <a:off x="5967838" y="3676959"/>
            <a:ext cx="2468880" cy="2194560"/>
          </a:xfrm>
          <a:prstGeom prst="rect">
            <a:avLst/>
          </a:prstGeom>
          <a:noFill/>
          <a:ln/>
        </p:spPr>
        <p:txBody>
          <a:bodyPr wrap="square" lIns="0" tIns="0" rIns="0" bIns="0" rtlCol="0" anchor="t"/>
          <a:lstStyle/>
          <a:p>
            <a:pPr marL="0" indent="0" algn="l">
              <a:lnSpc>
                <a:spcPct val="90000"/>
              </a:lnSpc>
              <a:spcBef>
                <a:spcPts val="1000"/>
              </a:spcBef>
              <a:buNone/>
            </a:pPr>
            <a:r>
              <a:rPr lang="en-US" sz="1400" dirty="0">
                <a:solidFill>
                  <a:srgbClr val="111111"/>
                </a:solidFill>
                <a:latin typeface="Lexend Regular" pitchFamily="34" charset="0"/>
                <a:ea typeface="Lexend Regular" pitchFamily="34" charset="-122"/>
                <a:cs typeface="Lexend Regular" pitchFamily="34" charset="-120"/>
              </a:rPr>
              <a:t>Explore how bibliographic software simplifies the creation of accurate and formatted reference lists.</a:t>
            </a:r>
            <a:endParaRPr lang="en-US" sz="1400" dirty="0"/>
          </a:p>
        </p:txBody>
      </p:sp>
      <p:sp>
        <p:nvSpPr>
          <p:cNvPr id="10" name="Text 8"/>
          <p:cNvSpPr/>
          <p:nvPr/>
        </p:nvSpPr>
        <p:spPr>
          <a:xfrm>
            <a:off x="5967838" y="3063240"/>
            <a:ext cx="2468880" cy="457200"/>
          </a:xfrm>
          <a:prstGeom prst="rect">
            <a:avLst/>
          </a:prstGeom>
          <a:noFill/>
          <a:ln/>
        </p:spPr>
        <p:txBody>
          <a:bodyPr wrap="square" lIns="0" tIns="0" rIns="0" bIns="0" rtlCol="0" anchor="t"/>
          <a:lstStyle/>
          <a:p>
            <a:pPr marL="0" indent="0" algn="l">
              <a:lnSpc>
                <a:spcPct val="90000"/>
              </a:lnSpc>
              <a:spcBef>
                <a:spcPts val="1000"/>
              </a:spcBef>
              <a:buNone/>
            </a:pPr>
            <a:r>
              <a:rPr lang="en-US" sz="1600" dirty="0">
                <a:solidFill>
                  <a:srgbClr val="111111"/>
                </a:solidFill>
                <a:latin typeface="Lexend Deca Bold" pitchFamily="34" charset="0"/>
                <a:ea typeface="Lexend Deca Bold" pitchFamily="34" charset="-122"/>
                <a:cs typeface="Lexend Deca Bold" pitchFamily="34" charset="-120"/>
              </a:rPr>
              <a:t>Creating Reference Lists</a:t>
            </a:r>
            <a:endParaRPr lang="en-US" sz="1600" dirty="0"/>
          </a:p>
        </p:txBody>
      </p:sp>
      <p:sp>
        <p:nvSpPr>
          <p:cNvPr id="11" name="Text 9"/>
          <p:cNvSpPr/>
          <p:nvPr/>
        </p:nvSpPr>
        <p:spPr>
          <a:xfrm>
            <a:off x="3189659" y="3676959"/>
            <a:ext cx="2468880" cy="2194560"/>
          </a:xfrm>
          <a:prstGeom prst="rect">
            <a:avLst/>
          </a:prstGeom>
          <a:noFill/>
          <a:ln/>
        </p:spPr>
        <p:txBody>
          <a:bodyPr wrap="square" lIns="0" tIns="0" rIns="0" bIns="0" rtlCol="0" anchor="t"/>
          <a:lstStyle/>
          <a:p>
            <a:pPr marL="0" indent="0" algn="l">
              <a:lnSpc>
                <a:spcPct val="90000"/>
              </a:lnSpc>
              <a:spcBef>
                <a:spcPts val="1000"/>
              </a:spcBef>
              <a:buNone/>
            </a:pPr>
            <a:r>
              <a:rPr lang="en-US" sz="1400" dirty="0">
                <a:solidFill>
                  <a:srgbClr val="111111"/>
                </a:solidFill>
                <a:latin typeface="Lexend Regular" pitchFamily="34" charset="0"/>
                <a:ea typeface="Lexend Regular" pitchFamily="34" charset="-122"/>
                <a:cs typeface="Lexend Regular" pitchFamily="34" charset="-120"/>
              </a:rPr>
              <a:t>Discover how bibliographic software can automate the process of adding in-text citations to your documents.</a:t>
            </a:r>
            <a:endParaRPr lang="en-US" sz="1400" dirty="0"/>
          </a:p>
        </p:txBody>
      </p:sp>
      <p:sp>
        <p:nvSpPr>
          <p:cNvPr id="12" name="Text 10"/>
          <p:cNvSpPr/>
          <p:nvPr/>
        </p:nvSpPr>
        <p:spPr>
          <a:xfrm>
            <a:off x="3189659" y="3063240"/>
            <a:ext cx="2468880" cy="457200"/>
          </a:xfrm>
          <a:prstGeom prst="rect">
            <a:avLst/>
          </a:prstGeom>
          <a:noFill/>
          <a:ln/>
        </p:spPr>
        <p:txBody>
          <a:bodyPr wrap="square" lIns="0" tIns="0" rIns="0" bIns="0" rtlCol="0" anchor="t"/>
          <a:lstStyle/>
          <a:p>
            <a:pPr marL="0" indent="0" algn="l">
              <a:lnSpc>
                <a:spcPct val="90000"/>
              </a:lnSpc>
              <a:spcBef>
                <a:spcPts val="1000"/>
              </a:spcBef>
              <a:buNone/>
            </a:pPr>
            <a:r>
              <a:rPr lang="en-US" sz="1600" dirty="0">
                <a:solidFill>
                  <a:srgbClr val="111111"/>
                </a:solidFill>
                <a:latin typeface="Lexend Deca Bold" pitchFamily="34" charset="0"/>
                <a:ea typeface="Lexend Deca Bold" pitchFamily="34" charset="-122"/>
                <a:cs typeface="Lexend Deca Bold" pitchFamily="34" charset="-120"/>
              </a:rPr>
              <a:t>Automating In-Text Citations</a:t>
            </a:r>
            <a:endParaRPr lang="en-US" sz="1600" dirty="0"/>
          </a:p>
        </p:txBody>
      </p:sp>
      <p:sp>
        <p:nvSpPr>
          <p:cNvPr id="13" name="Text 11"/>
          <p:cNvSpPr/>
          <p:nvPr/>
        </p:nvSpPr>
        <p:spPr>
          <a:xfrm>
            <a:off x="502920" y="3676959"/>
            <a:ext cx="2377440" cy="2194560"/>
          </a:xfrm>
          <a:prstGeom prst="rect">
            <a:avLst/>
          </a:prstGeom>
          <a:noFill/>
          <a:ln/>
        </p:spPr>
        <p:txBody>
          <a:bodyPr wrap="square" lIns="0" tIns="0" rIns="0" bIns="0" rtlCol="0" anchor="t"/>
          <a:lstStyle/>
          <a:p>
            <a:pPr marL="0" indent="0" algn="l">
              <a:lnSpc>
                <a:spcPct val="90000"/>
              </a:lnSpc>
              <a:spcBef>
                <a:spcPts val="1000"/>
              </a:spcBef>
              <a:buNone/>
            </a:pPr>
            <a:r>
              <a:rPr lang="en-US" sz="1400" dirty="0">
                <a:solidFill>
                  <a:srgbClr val="111111"/>
                </a:solidFill>
                <a:latin typeface="Lexend Regular" pitchFamily="34" charset="0"/>
                <a:ea typeface="Lexend Regular" pitchFamily="34" charset="-122"/>
                <a:cs typeface="Lexend Regular" pitchFamily="34" charset="-120"/>
              </a:rPr>
              <a:t>Learn how to store and organise research materials effectively using bibliographic software.</a:t>
            </a:r>
            <a:endParaRPr lang="en-US" sz="1400" dirty="0"/>
          </a:p>
        </p:txBody>
      </p:sp>
      <p:sp>
        <p:nvSpPr>
          <p:cNvPr id="14" name="Text 12"/>
          <p:cNvSpPr/>
          <p:nvPr/>
        </p:nvSpPr>
        <p:spPr>
          <a:xfrm>
            <a:off x="502920" y="3063240"/>
            <a:ext cx="2377440" cy="457200"/>
          </a:xfrm>
          <a:prstGeom prst="rect">
            <a:avLst/>
          </a:prstGeom>
          <a:noFill/>
          <a:ln/>
        </p:spPr>
        <p:txBody>
          <a:bodyPr wrap="square" lIns="0" tIns="0" rIns="0" bIns="0" rtlCol="0" anchor="t"/>
          <a:lstStyle/>
          <a:p>
            <a:pPr marL="0" indent="0" algn="l">
              <a:lnSpc>
                <a:spcPct val="90000"/>
              </a:lnSpc>
              <a:spcBef>
                <a:spcPts val="1000"/>
              </a:spcBef>
              <a:buNone/>
            </a:pPr>
            <a:r>
              <a:rPr lang="en-US" sz="1600" dirty="0">
                <a:solidFill>
                  <a:srgbClr val="111111"/>
                </a:solidFill>
                <a:latin typeface="Lexend Deca Bold" pitchFamily="34" charset="0"/>
                <a:ea typeface="Lexend Deca Bold" pitchFamily="34" charset="-122"/>
                <a:cs typeface="Lexend Deca Bold" pitchFamily="34" charset="-120"/>
              </a:rPr>
              <a:t>Organising Research Materials</a:t>
            </a:r>
            <a:endParaRPr lang="en-US" sz="1600" dirty="0"/>
          </a:p>
        </p:txBody>
      </p:sp>
      <p:sp>
        <p:nvSpPr>
          <p:cNvPr id="16" name="Text 14"/>
          <p:cNvSpPr/>
          <p:nvPr/>
        </p:nvSpPr>
        <p:spPr>
          <a:xfrm>
            <a:off x="502919" y="172338"/>
            <a:ext cx="731520" cy="731520"/>
          </a:xfrm>
          <a:prstGeom prst="rect">
            <a:avLst/>
          </a:prstGeom>
          <a:noFill/>
          <a:ln/>
        </p:spPr>
        <p:txBody>
          <a:bodyPr wrap="square" lIns="0" tIns="0" rIns="0" bIns="0" rtlCol="0" anchor="ctr"/>
          <a:lstStyle/>
          <a:p>
            <a:pPr marL="0" indent="0">
              <a:buNone/>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
        <p:nvSpPr>
          <p:cNvPr id="4" name="Text 2"/>
          <p:cNvSpPr/>
          <p:nvPr/>
        </p:nvSpPr>
        <p:spPr>
          <a:xfrm>
            <a:off x="502920" y="6508085"/>
            <a:ext cx="182880" cy="182880"/>
          </a:xfrm>
          <a:prstGeom prst="rect">
            <a:avLst/>
          </a:prstGeom>
          <a:noFill/>
          <a:ln/>
        </p:spPr>
        <p:txBody>
          <a:bodyPr wrap="square" lIns="0" tIns="0" rIns="0" bIns="0" rtlCol="0" anchor="ctr"/>
          <a:lstStyle/>
          <a:p>
            <a:pPr marL="0" indent="0" algn="l">
              <a:lnSpc>
                <a:spcPct val="90000"/>
              </a:lnSpc>
              <a:spcBef>
                <a:spcPts val="1000"/>
              </a:spcBef>
              <a:buNone/>
            </a:pPr>
            <a:r>
              <a:rPr lang="en-US" sz="800" dirty="0">
                <a:solidFill>
                  <a:srgbClr val="888888"/>
                </a:solidFill>
                <a:latin typeface="Lexend Regular" pitchFamily="34" charset="0"/>
                <a:ea typeface="Lexend Regular" pitchFamily="34" charset="-122"/>
                <a:cs typeface="Lexend Regular" pitchFamily="34" charset="-120"/>
              </a:rPr>
              <a:t>2</a:t>
            </a:r>
            <a:endParaRPr lang="en-US" sz="800" dirty="0"/>
          </a:p>
        </p:txBody>
      </p:sp>
      <p:sp>
        <p:nvSpPr>
          <p:cNvPr id="10" name="Text 8"/>
          <p:cNvSpPr/>
          <p:nvPr/>
        </p:nvSpPr>
        <p:spPr>
          <a:xfrm>
            <a:off x="5149993" y="545007"/>
            <a:ext cx="420905" cy="221144"/>
          </a:xfrm>
          <a:custGeom>
            <a:avLst/>
            <a:gdLst/>
            <a:ahLst/>
            <a:cxnLst/>
            <a:rect l="l" t="t" r="r" b="b"/>
            <a:pathLst>
              <a:path w="420905" h="221144">
                <a:moveTo>
                  <a:pt x="67012" y="213165"/>
                </a:moveTo>
                <a:cubicBezTo>
                  <a:pt x="59352" y="213165"/>
                  <a:pt x="51696" y="211568"/>
                  <a:pt x="44035" y="208377"/>
                </a:cubicBezTo>
                <a:cubicBezTo>
                  <a:pt x="14037" y="195613"/>
                  <a:pt x="0" y="161150"/>
                  <a:pt x="12762" y="131152"/>
                </a:cubicBezTo>
                <a:cubicBezTo>
                  <a:pt x="46270" y="51374"/>
                  <a:pt x="123813" y="-2"/>
                  <a:pt x="210288" y="-2"/>
                </a:cubicBezTo>
                <a:cubicBezTo>
                  <a:pt x="296767" y="-2"/>
                  <a:pt x="374310" y="51374"/>
                  <a:pt x="408134" y="131152"/>
                </a:cubicBezTo>
                <a:cubicBezTo>
                  <a:pt x="420900" y="161147"/>
                  <a:pt x="406859" y="195931"/>
                  <a:pt x="376861" y="208377"/>
                </a:cubicBezTo>
                <a:cubicBezTo>
                  <a:pt x="346863" y="221142"/>
                  <a:pt x="312084" y="207101"/>
                  <a:pt x="299638" y="177105"/>
                </a:cubicBezTo>
                <a:cubicBezTo>
                  <a:pt x="284321" y="141364"/>
                  <a:pt x="249218" y="118069"/>
                  <a:pt x="210288" y="118069"/>
                </a:cubicBezTo>
                <a:cubicBezTo>
                  <a:pt x="171359" y="118069"/>
                  <a:pt x="136575" y="141364"/>
                  <a:pt x="121258" y="177105"/>
                </a:cubicBezTo>
                <a:cubicBezTo>
                  <a:pt x="112003" y="199443"/>
                  <a:pt x="89985" y="213165"/>
                  <a:pt x="67008" y="213165"/>
                </a:cubicBezTo>
                <a:lnTo>
                  <a:pt x="67012" y="213165"/>
                </a:lnTo>
              </a:path>
            </a:pathLst>
          </a:custGeom>
          <a:solidFill>
            <a:srgbClr val="005490"/>
          </a:solidFill>
          <a:ln/>
        </p:spPr>
        <p:txBody>
          <a:bodyPr wrap="square" lIns="0" tIns="0" rIns="0" bIns="0" rtlCol="0" anchor="ctr"/>
          <a:lstStyle/>
          <a:p>
            <a:pPr marL="0" indent="0">
              <a:buNone/>
            </a:pPr>
            <a:endParaRPr lang="en-US" dirty="0"/>
          </a:p>
        </p:txBody>
      </p:sp>
      <p:sp>
        <p:nvSpPr>
          <p:cNvPr id="11" name="Text 9"/>
          <p:cNvSpPr/>
          <p:nvPr/>
        </p:nvSpPr>
        <p:spPr>
          <a:xfrm>
            <a:off x="5943800" y="2713850"/>
            <a:ext cx="3349352" cy="3657600"/>
          </a:xfrm>
          <a:prstGeom prst="rect">
            <a:avLst/>
          </a:prstGeom>
          <a:solidFill>
            <a:srgbClr val="003860"/>
          </a:solidFill>
          <a:ln/>
        </p:spPr>
        <p:txBody>
          <a:bodyPr wrap="square" lIns="0" tIns="0" rIns="0" bIns="0" rtlCol="0" anchor="ctr"/>
          <a:lstStyle/>
          <a:p>
            <a:pPr marL="0" indent="0">
              <a:buNone/>
            </a:pPr>
            <a:endParaRPr lang="en-US" dirty="0"/>
          </a:p>
        </p:txBody>
      </p:sp>
      <p:sp>
        <p:nvSpPr>
          <p:cNvPr id="13" name="Text 11"/>
          <p:cNvSpPr/>
          <p:nvPr/>
        </p:nvSpPr>
        <p:spPr>
          <a:xfrm>
            <a:off x="0" y="2713850"/>
            <a:ext cx="3279648" cy="3657600"/>
          </a:xfrm>
          <a:prstGeom prst="rect">
            <a:avLst/>
          </a:prstGeom>
          <a:solidFill>
            <a:srgbClr val="003860"/>
          </a:solidFill>
          <a:ln/>
        </p:spPr>
        <p:txBody>
          <a:bodyPr wrap="square" lIns="0" tIns="0" rIns="0" bIns="0" rtlCol="0" anchor="ctr"/>
          <a:lstStyle/>
          <a:p>
            <a:pPr marL="0" indent="0">
              <a:buNone/>
            </a:pPr>
            <a:endParaRPr lang="en-US" dirty="0"/>
          </a:p>
        </p:txBody>
      </p:sp>
      <p:sp>
        <p:nvSpPr>
          <p:cNvPr id="14" name="Text 12"/>
          <p:cNvSpPr/>
          <p:nvPr/>
        </p:nvSpPr>
        <p:spPr>
          <a:xfrm>
            <a:off x="9140952" y="2713850"/>
            <a:ext cx="3044952" cy="3657600"/>
          </a:xfrm>
          <a:prstGeom prst="rect">
            <a:avLst/>
          </a:prstGeom>
          <a:solidFill>
            <a:srgbClr val="005490"/>
          </a:solidFill>
          <a:ln/>
        </p:spPr>
        <p:txBody>
          <a:bodyPr wrap="square" lIns="0" tIns="0" rIns="0" bIns="0" rtlCol="0" anchor="ctr"/>
          <a:lstStyle/>
          <a:p>
            <a:pPr marL="0" indent="0">
              <a:buNone/>
            </a:pPr>
            <a:endParaRPr lang="en-US" dirty="0"/>
          </a:p>
        </p:txBody>
      </p:sp>
      <p:sp>
        <p:nvSpPr>
          <p:cNvPr id="15" name="Text 13"/>
          <p:cNvSpPr/>
          <p:nvPr/>
        </p:nvSpPr>
        <p:spPr>
          <a:xfrm>
            <a:off x="3051048" y="2713850"/>
            <a:ext cx="3044952" cy="3657600"/>
          </a:xfrm>
          <a:prstGeom prst="rect">
            <a:avLst/>
          </a:prstGeom>
          <a:solidFill>
            <a:srgbClr val="005490"/>
          </a:solidFill>
          <a:ln/>
        </p:spPr>
        <p:txBody>
          <a:bodyPr wrap="square" lIns="0" tIns="0" rIns="0" bIns="0" rtlCol="0" anchor="ctr"/>
          <a:lstStyle/>
          <a:p>
            <a:pPr marL="0" indent="0">
              <a:buNone/>
            </a:pPr>
            <a:endParaRPr lang="en-US" dirty="0"/>
          </a:p>
        </p:txBody>
      </p:sp>
      <p:sp>
        <p:nvSpPr>
          <p:cNvPr id="16" name="Text 14"/>
          <p:cNvSpPr/>
          <p:nvPr/>
        </p:nvSpPr>
        <p:spPr>
          <a:xfrm>
            <a:off x="502920" y="1520236"/>
            <a:ext cx="11101250" cy="789621"/>
          </a:xfrm>
          <a:prstGeom prst="rect">
            <a:avLst/>
          </a:prstGeom>
          <a:noFill/>
          <a:ln/>
        </p:spPr>
        <p:txBody>
          <a:bodyPr wrap="square" lIns="0" tIns="0" rIns="0" bIns="0" rtlCol="0" anchor="t"/>
          <a:lstStyle/>
          <a:p>
            <a:pPr marL="0" indent="0" algn="l">
              <a:lnSpc>
                <a:spcPct val="90000"/>
              </a:lnSpc>
              <a:buNone/>
            </a:pPr>
            <a:r>
              <a:rPr lang="en-US" sz="4800" dirty="0">
                <a:solidFill>
                  <a:srgbClr val="003860"/>
                </a:solidFill>
                <a:latin typeface="Lexend Deca Regular" pitchFamily="34" charset="0"/>
                <a:ea typeface="Lexend Deca Regular" pitchFamily="34" charset="-122"/>
                <a:cs typeface="Lexend Deca Regular" pitchFamily="34" charset="-120"/>
              </a:rPr>
              <a:t>Defining the Research Objective</a:t>
            </a:r>
            <a:endParaRPr lang="en-US" sz="4800" dirty="0"/>
          </a:p>
        </p:txBody>
      </p:sp>
      <p:sp>
        <p:nvSpPr>
          <p:cNvPr id="17" name="Text 15"/>
          <p:cNvSpPr/>
          <p:nvPr/>
        </p:nvSpPr>
        <p:spPr>
          <a:xfrm>
            <a:off x="1065218" y="2971800"/>
            <a:ext cx="914516" cy="914400"/>
          </a:xfrm>
          <a:custGeom>
            <a:avLst/>
            <a:gdLst/>
            <a:ahLst/>
            <a:cxnLst/>
            <a:rect l="l" t="t" r="r" b="b"/>
            <a:pathLst>
              <a:path w="914516" h="914400">
                <a:moveTo>
                  <a:pt x="914516" y="457200"/>
                </a:moveTo>
                <a:cubicBezTo>
                  <a:pt x="914516" y="709702"/>
                  <a:pt x="709792" y="914400"/>
                  <a:pt x="457258" y="914400"/>
                </a:cubicBezTo>
                <a:cubicBezTo>
                  <a:pt x="204724" y="914400"/>
                  <a:pt x="0" y="709702"/>
                  <a:pt x="0" y="457200"/>
                </a:cubicBezTo>
                <a:cubicBezTo>
                  <a:pt x="0" y="204698"/>
                  <a:pt x="204724" y="0"/>
                  <a:pt x="457258" y="0"/>
                </a:cubicBezTo>
                <a:cubicBezTo>
                  <a:pt x="709792" y="0"/>
                  <a:pt x="914516" y="204698"/>
                  <a:pt x="914516" y="457200"/>
                </a:cubicBezTo>
              </a:path>
            </a:pathLst>
          </a:custGeom>
          <a:solidFill>
            <a:srgbClr val="0070C0"/>
          </a:solidFill>
          <a:ln/>
        </p:spPr>
        <p:txBody>
          <a:bodyPr wrap="square" lIns="0" tIns="0" rIns="0" bIns="0" rtlCol="0" anchor="ctr"/>
          <a:lstStyle/>
          <a:p>
            <a:pPr marL="0" indent="0">
              <a:buNone/>
            </a:pPr>
            <a:endParaRPr lang="en-US" dirty="0"/>
          </a:p>
        </p:txBody>
      </p:sp>
      <p:sp>
        <p:nvSpPr>
          <p:cNvPr id="18" name="Text 16"/>
          <p:cNvSpPr/>
          <p:nvPr/>
        </p:nvSpPr>
        <p:spPr>
          <a:xfrm>
            <a:off x="4116324" y="2971800"/>
            <a:ext cx="914400" cy="914400"/>
          </a:xfrm>
          <a:custGeom>
            <a:avLst/>
            <a:gdLst/>
            <a:ahLst/>
            <a:cxnLst/>
            <a:rect l="l" t="t" r="r" b="b"/>
            <a:pathLst>
              <a:path w="914400" h="914400">
                <a:moveTo>
                  <a:pt x="914400" y="457200"/>
                </a:moveTo>
                <a:cubicBezTo>
                  <a:pt x="914400" y="709702"/>
                  <a:pt x="709702" y="914400"/>
                  <a:pt x="457200" y="914400"/>
                </a:cubicBezTo>
                <a:cubicBezTo>
                  <a:pt x="204698" y="914400"/>
                  <a:pt x="0" y="709702"/>
                  <a:pt x="0" y="457200"/>
                </a:cubicBezTo>
                <a:cubicBezTo>
                  <a:pt x="0" y="204698"/>
                  <a:pt x="204698" y="0"/>
                  <a:pt x="457200" y="0"/>
                </a:cubicBezTo>
                <a:cubicBezTo>
                  <a:pt x="709702" y="0"/>
                  <a:pt x="914400" y="204698"/>
                  <a:pt x="914400" y="457200"/>
                </a:cubicBezTo>
              </a:path>
            </a:pathLst>
          </a:custGeom>
          <a:solidFill>
            <a:srgbClr val="0070C0"/>
          </a:solidFill>
          <a:ln/>
        </p:spPr>
        <p:txBody>
          <a:bodyPr wrap="square" lIns="0" tIns="0" rIns="0" bIns="0" rtlCol="0" anchor="ctr"/>
          <a:lstStyle/>
          <a:p>
            <a:pPr marL="0" indent="0">
              <a:buNone/>
            </a:pPr>
            <a:endParaRPr lang="en-US" dirty="0"/>
          </a:p>
        </p:txBody>
      </p:sp>
      <p:sp>
        <p:nvSpPr>
          <p:cNvPr id="19" name="Text 17"/>
          <p:cNvSpPr/>
          <p:nvPr/>
        </p:nvSpPr>
        <p:spPr>
          <a:xfrm>
            <a:off x="7161160" y="2971800"/>
            <a:ext cx="914516" cy="914400"/>
          </a:xfrm>
          <a:custGeom>
            <a:avLst/>
            <a:gdLst/>
            <a:ahLst/>
            <a:cxnLst/>
            <a:rect l="l" t="t" r="r" b="b"/>
            <a:pathLst>
              <a:path w="914516" h="914400">
                <a:moveTo>
                  <a:pt x="914516" y="457200"/>
                </a:moveTo>
                <a:cubicBezTo>
                  <a:pt x="914516" y="709702"/>
                  <a:pt x="709792" y="914400"/>
                  <a:pt x="457258" y="914400"/>
                </a:cubicBezTo>
                <a:cubicBezTo>
                  <a:pt x="204724" y="914400"/>
                  <a:pt x="0" y="709702"/>
                  <a:pt x="0" y="457200"/>
                </a:cubicBezTo>
                <a:cubicBezTo>
                  <a:pt x="0" y="204698"/>
                  <a:pt x="204724" y="0"/>
                  <a:pt x="457258" y="0"/>
                </a:cubicBezTo>
                <a:cubicBezTo>
                  <a:pt x="709792" y="0"/>
                  <a:pt x="914516" y="204698"/>
                  <a:pt x="914516" y="457200"/>
                </a:cubicBezTo>
              </a:path>
            </a:pathLst>
          </a:custGeom>
          <a:solidFill>
            <a:srgbClr val="0070C0"/>
          </a:solidFill>
          <a:ln/>
        </p:spPr>
        <p:txBody>
          <a:bodyPr wrap="square" lIns="0" tIns="0" rIns="0" bIns="0" rtlCol="0" anchor="ctr"/>
          <a:lstStyle/>
          <a:p>
            <a:pPr marL="0" indent="0">
              <a:buNone/>
            </a:pPr>
            <a:endParaRPr lang="en-US" dirty="0"/>
          </a:p>
        </p:txBody>
      </p:sp>
      <p:sp>
        <p:nvSpPr>
          <p:cNvPr id="20" name="Text 18"/>
          <p:cNvSpPr/>
          <p:nvPr/>
        </p:nvSpPr>
        <p:spPr>
          <a:xfrm>
            <a:off x="10206112" y="2971800"/>
            <a:ext cx="914516" cy="914400"/>
          </a:xfrm>
          <a:custGeom>
            <a:avLst/>
            <a:gdLst/>
            <a:ahLst/>
            <a:cxnLst/>
            <a:rect l="l" t="t" r="r" b="b"/>
            <a:pathLst>
              <a:path w="914516" h="914400">
                <a:moveTo>
                  <a:pt x="914516" y="457200"/>
                </a:moveTo>
                <a:cubicBezTo>
                  <a:pt x="914516" y="709702"/>
                  <a:pt x="709792" y="914400"/>
                  <a:pt x="457258" y="914400"/>
                </a:cubicBezTo>
                <a:cubicBezTo>
                  <a:pt x="204724" y="914400"/>
                  <a:pt x="0" y="709702"/>
                  <a:pt x="0" y="457200"/>
                </a:cubicBezTo>
                <a:cubicBezTo>
                  <a:pt x="0" y="204698"/>
                  <a:pt x="204724" y="0"/>
                  <a:pt x="457258" y="0"/>
                </a:cubicBezTo>
                <a:cubicBezTo>
                  <a:pt x="709792" y="0"/>
                  <a:pt x="914516" y="204698"/>
                  <a:pt x="914516" y="457200"/>
                </a:cubicBezTo>
              </a:path>
            </a:pathLst>
          </a:custGeom>
          <a:solidFill>
            <a:srgbClr val="0070C0"/>
          </a:solidFill>
          <a:ln/>
        </p:spPr>
        <p:txBody>
          <a:bodyPr wrap="square" lIns="0" tIns="0" rIns="0" bIns="0" rtlCol="0" anchor="ctr"/>
          <a:lstStyle/>
          <a:p>
            <a:pPr marL="0" indent="0">
              <a:buNone/>
            </a:pPr>
            <a:endParaRPr lang="en-US" dirty="0"/>
          </a:p>
        </p:txBody>
      </p:sp>
      <p:sp>
        <p:nvSpPr>
          <p:cNvPr id="21" name="Text 19"/>
          <p:cNvSpPr/>
          <p:nvPr/>
        </p:nvSpPr>
        <p:spPr>
          <a:xfrm>
            <a:off x="10434770" y="3200400"/>
            <a:ext cx="457200" cy="457200"/>
          </a:xfrm>
          <a:custGeom>
            <a:avLst/>
            <a:gdLst/>
            <a:ahLst/>
            <a:cxnLst/>
            <a:rect l="l" t="t" r="r" b="b"/>
            <a:pathLst>
              <a:path w="457200" h="457200">
                <a:moveTo>
                  <a:pt x="49035" y="343435"/>
                </a:moveTo>
                <a:cubicBezTo>
                  <a:pt x="43260" y="337660"/>
                  <a:pt x="43260" y="328160"/>
                  <a:pt x="49035" y="322385"/>
                </a:cubicBezTo>
                <a:lnTo>
                  <a:pt x="85730" y="285691"/>
                </a:lnTo>
                <a:lnTo>
                  <a:pt x="113765" y="313726"/>
                </a:lnTo>
                <a:cubicBezTo>
                  <a:pt x="119540" y="319501"/>
                  <a:pt x="129040" y="319501"/>
                  <a:pt x="134815" y="313726"/>
                </a:cubicBezTo>
                <a:cubicBezTo>
                  <a:pt x="140589" y="307952"/>
                  <a:pt x="140589" y="298451"/>
                  <a:pt x="134815" y="292677"/>
                </a:cubicBezTo>
                <a:lnTo>
                  <a:pt x="106779" y="264641"/>
                </a:lnTo>
                <a:lnTo>
                  <a:pt x="145335" y="226085"/>
                </a:lnTo>
                <a:lnTo>
                  <a:pt x="173370" y="254121"/>
                </a:lnTo>
                <a:cubicBezTo>
                  <a:pt x="179145" y="259895"/>
                  <a:pt x="188645" y="259895"/>
                  <a:pt x="194420" y="254121"/>
                </a:cubicBezTo>
                <a:cubicBezTo>
                  <a:pt x="200194" y="248346"/>
                  <a:pt x="200194" y="238846"/>
                  <a:pt x="194420" y="233071"/>
                </a:cubicBezTo>
                <a:lnTo>
                  <a:pt x="166384" y="205036"/>
                </a:lnTo>
                <a:lnTo>
                  <a:pt x="204940" y="166480"/>
                </a:lnTo>
                <a:lnTo>
                  <a:pt x="232975" y="194516"/>
                </a:lnTo>
                <a:cubicBezTo>
                  <a:pt x="238750" y="200290"/>
                  <a:pt x="248250" y="200290"/>
                  <a:pt x="254025" y="194516"/>
                </a:cubicBezTo>
                <a:cubicBezTo>
                  <a:pt x="259799" y="188741"/>
                  <a:pt x="259799" y="179241"/>
                  <a:pt x="254025" y="173466"/>
                </a:cubicBezTo>
                <a:lnTo>
                  <a:pt x="225989" y="145431"/>
                </a:lnTo>
                <a:lnTo>
                  <a:pt x="264545" y="106875"/>
                </a:lnTo>
                <a:lnTo>
                  <a:pt x="292581" y="134911"/>
                </a:lnTo>
                <a:cubicBezTo>
                  <a:pt x="298355" y="140685"/>
                  <a:pt x="307856" y="140685"/>
                  <a:pt x="313630" y="134911"/>
                </a:cubicBezTo>
                <a:cubicBezTo>
                  <a:pt x="319404" y="129136"/>
                  <a:pt x="319404" y="119636"/>
                  <a:pt x="313630" y="113861"/>
                </a:cubicBezTo>
                <a:lnTo>
                  <a:pt x="285595" y="85826"/>
                </a:lnTo>
                <a:lnTo>
                  <a:pt x="322289" y="49131"/>
                </a:lnTo>
                <a:cubicBezTo>
                  <a:pt x="328064" y="43356"/>
                  <a:pt x="337564" y="43356"/>
                  <a:pt x="343339" y="49131"/>
                </a:cubicBezTo>
                <a:lnTo>
                  <a:pt x="408069" y="113861"/>
                </a:lnTo>
                <a:cubicBezTo>
                  <a:pt x="413844" y="119636"/>
                  <a:pt x="413844" y="129136"/>
                  <a:pt x="408069" y="134911"/>
                </a:cubicBezTo>
                <a:lnTo>
                  <a:pt x="134810" y="408170"/>
                </a:lnTo>
                <a:cubicBezTo>
                  <a:pt x="129036" y="413944"/>
                  <a:pt x="119535" y="413944"/>
                  <a:pt x="113761" y="408170"/>
                </a:cubicBezTo>
                <a:lnTo>
                  <a:pt x="49035" y="343435"/>
                </a:lnTo>
                <a:moveTo>
                  <a:pt x="82099" y="439735"/>
                </a:moveTo>
                <a:cubicBezTo>
                  <a:pt x="105385" y="463020"/>
                  <a:pt x="143104" y="463020"/>
                  <a:pt x="166389" y="439735"/>
                </a:cubicBezTo>
                <a:lnTo>
                  <a:pt x="439740" y="166476"/>
                </a:lnTo>
                <a:cubicBezTo>
                  <a:pt x="463025" y="143190"/>
                  <a:pt x="463025" y="105471"/>
                  <a:pt x="439740" y="82186"/>
                </a:cubicBezTo>
                <a:lnTo>
                  <a:pt x="375105" y="17456"/>
                </a:lnTo>
                <a:cubicBezTo>
                  <a:pt x="351820" y="-5829"/>
                  <a:pt x="314101" y="-5829"/>
                  <a:pt x="290816" y="17456"/>
                </a:cubicBezTo>
                <a:lnTo>
                  <a:pt x="17465" y="290715"/>
                </a:lnTo>
                <a:cubicBezTo>
                  <a:pt x="-5820" y="314000"/>
                  <a:pt x="-5820" y="351719"/>
                  <a:pt x="17465" y="375005"/>
                </a:cubicBezTo>
                <a:lnTo>
                  <a:pt x="82195" y="439735"/>
                </a:lnTo>
                <a:lnTo>
                  <a:pt x="82099" y="439735"/>
                </a:lnTo>
              </a:path>
            </a:pathLst>
          </a:custGeom>
          <a:solidFill>
            <a:srgbClr val="FFFFFF"/>
          </a:solidFill>
          <a:ln/>
        </p:spPr>
        <p:txBody>
          <a:bodyPr wrap="square" lIns="0" tIns="0" rIns="0" bIns="0" rtlCol="0" anchor="ctr"/>
          <a:lstStyle/>
          <a:p>
            <a:pPr marL="0" indent="0">
              <a:buNone/>
            </a:pPr>
            <a:endParaRPr lang="en-US" dirty="0"/>
          </a:p>
        </p:txBody>
      </p:sp>
      <p:sp>
        <p:nvSpPr>
          <p:cNvPr id="22" name="Text 20"/>
          <p:cNvSpPr/>
          <p:nvPr/>
        </p:nvSpPr>
        <p:spPr>
          <a:xfrm>
            <a:off x="7389818" y="3200461"/>
            <a:ext cx="457200" cy="457077"/>
          </a:xfrm>
          <a:custGeom>
            <a:avLst/>
            <a:gdLst/>
            <a:ahLst/>
            <a:cxnLst/>
            <a:rect l="l" t="t" r="r" b="b"/>
            <a:pathLst>
              <a:path w="457200" h="457077">
                <a:moveTo>
                  <a:pt x="328580" y="185720"/>
                </a:moveTo>
                <a:cubicBezTo>
                  <a:pt x="328580" y="106819"/>
                  <a:pt x="264618" y="42860"/>
                  <a:pt x="185719" y="42860"/>
                </a:cubicBezTo>
                <a:cubicBezTo>
                  <a:pt x="106820" y="42860"/>
                  <a:pt x="42858" y="106819"/>
                  <a:pt x="42858" y="185720"/>
                </a:cubicBezTo>
                <a:cubicBezTo>
                  <a:pt x="42858" y="264620"/>
                  <a:pt x="106820" y="328579"/>
                  <a:pt x="185719" y="328579"/>
                </a:cubicBezTo>
                <a:cubicBezTo>
                  <a:pt x="264618" y="328579"/>
                  <a:pt x="328580" y="264620"/>
                  <a:pt x="328580" y="185720"/>
                </a:cubicBezTo>
                <a:moveTo>
                  <a:pt x="300988" y="331349"/>
                </a:moveTo>
                <a:cubicBezTo>
                  <a:pt x="269382" y="356438"/>
                  <a:pt x="229290" y="371439"/>
                  <a:pt x="185719" y="371439"/>
                </a:cubicBezTo>
                <a:cubicBezTo>
                  <a:pt x="83128" y="371439"/>
                  <a:pt x="0" y="288311"/>
                  <a:pt x="0" y="185720"/>
                </a:cubicBezTo>
                <a:cubicBezTo>
                  <a:pt x="0" y="83129"/>
                  <a:pt x="83128" y="0"/>
                  <a:pt x="185719" y="0"/>
                </a:cubicBezTo>
                <a:cubicBezTo>
                  <a:pt x="288310" y="0"/>
                  <a:pt x="371438" y="83129"/>
                  <a:pt x="371438" y="185720"/>
                </a:cubicBezTo>
                <a:cubicBezTo>
                  <a:pt x="371438" y="229293"/>
                  <a:pt x="356438" y="269383"/>
                  <a:pt x="331347" y="300990"/>
                </a:cubicBezTo>
                <a:lnTo>
                  <a:pt x="450904" y="420548"/>
                </a:lnTo>
                <a:cubicBezTo>
                  <a:pt x="459299" y="428940"/>
                  <a:pt x="459299" y="442515"/>
                  <a:pt x="450904" y="450815"/>
                </a:cubicBezTo>
                <a:cubicBezTo>
                  <a:pt x="442510" y="459121"/>
                  <a:pt x="428940" y="459207"/>
                  <a:pt x="420638" y="450815"/>
                </a:cubicBezTo>
                <a:lnTo>
                  <a:pt x="300988" y="331349"/>
                </a:lnTo>
              </a:path>
            </a:pathLst>
          </a:custGeom>
          <a:solidFill>
            <a:srgbClr val="FFFFFF"/>
          </a:solidFill>
          <a:ln/>
        </p:spPr>
        <p:txBody>
          <a:bodyPr wrap="square" lIns="0" tIns="0" rIns="0" bIns="0" rtlCol="0" anchor="ctr"/>
          <a:lstStyle/>
          <a:p>
            <a:pPr marL="0" indent="0">
              <a:buNone/>
            </a:pPr>
            <a:endParaRPr lang="en-US" dirty="0"/>
          </a:p>
        </p:txBody>
      </p:sp>
      <p:sp>
        <p:nvSpPr>
          <p:cNvPr id="23" name="Text 21"/>
          <p:cNvSpPr/>
          <p:nvPr/>
        </p:nvSpPr>
        <p:spPr>
          <a:xfrm>
            <a:off x="4344924" y="3200400"/>
            <a:ext cx="457200" cy="457200"/>
          </a:xfrm>
          <a:custGeom>
            <a:avLst/>
            <a:gdLst/>
            <a:ahLst/>
            <a:cxnLst/>
            <a:rect l="l" t="t" r="r" b="b"/>
            <a:pathLst>
              <a:path w="457200" h="457200">
                <a:moveTo>
                  <a:pt x="414338" y="228600"/>
                </a:moveTo>
                <a:cubicBezTo>
                  <a:pt x="414338" y="126018"/>
                  <a:pt x="331182" y="42863"/>
                  <a:pt x="228600" y="42863"/>
                </a:cubicBezTo>
                <a:cubicBezTo>
                  <a:pt x="126018" y="42863"/>
                  <a:pt x="42863" y="126018"/>
                  <a:pt x="42863" y="228600"/>
                </a:cubicBezTo>
                <a:cubicBezTo>
                  <a:pt x="42863" y="331182"/>
                  <a:pt x="126018" y="414338"/>
                  <a:pt x="228600" y="414338"/>
                </a:cubicBezTo>
                <a:cubicBezTo>
                  <a:pt x="331182" y="414338"/>
                  <a:pt x="414338" y="331182"/>
                  <a:pt x="414338" y="228600"/>
                </a:cubicBezTo>
                <a:moveTo>
                  <a:pt x="0" y="228600"/>
                </a:moveTo>
                <a:cubicBezTo>
                  <a:pt x="0" y="102349"/>
                  <a:pt x="102349" y="0"/>
                  <a:pt x="228600" y="0"/>
                </a:cubicBezTo>
                <a:cubicBezTo>
                  <a:pt x="354851" y="0"/>
                  <a:pt x="457200" y="102349"/>
                  <a:pt x="457200" y="228600"/>
                </a:cubicBezTo>
                <a:cubicBezTo>
                  <a:pt x="457200" y="354851"/>
                  <a:pt x="354851" y="457200"/>
                  <a:pt x="228600" y="457200"/>
                </a:cubicBezTo>
                <a:cubicBezTo>
                  <a:pt x="102349" y="457200"/>
                  <a:pt x="0" y="354851"/>
                  <a:pt x="0" y="228600"/>
                </a:cubicBezTo>
                <a:moveTo>
                  <a:pt x="228600" y="328613"/>
                </a:moveTo>
                <a:cubicBezTo>
                  <a:pt x="283834" y="328613"/>
                  <a:pt x="328613" y="283834"/>
                  <a:pt x="328613" y="228600"/>
                </a:cubicBezTo>
                <a:cubicBezTo>
                  <a:pt x="328613" y="173366"/>
                  <a:pt x="283834" y="128588"/>
                  <a:pt x="228600" y="128588"/>
                </a:cubicBezTo>
                <a:cubicBezTo>
                  <a:pt x="173366" y="128588"/>
                  <a:pt x="128588" y="173366"/>
                  <a:pt x="128588" y="228600"/>
                </a:cubicBezTo>
                <a:cubicBezTo>
                  <a:pt x="128588" y="283834"/>
                  <a:pt x="173366" y="328613"/>
                  <a:pt x="228600" y="328613"/>
                </a:cubicBezTo>
                <a:moveTo>
                  <a:pt x="228600" y="85725"/>
                </a:moveTo>
                <a:cubicBezTo>
                  <a:pt x="307508" y="85725"/>
                  <a:pt x="371475" y="149692"/>
                  <a:pt x="371475" y="228600"/>
                </a:cubicBezTo>
                <a:cubicBezTo>
                  <a:pt x="371475" y="307508"/>
                  <a:pt x="307508" y="371475"/>
                  <a:pt x="228600" y="371475"/>
                </a:cubicBezTo>
                <a:cubicBezTo>
                  <a:pt x="149692" y="371475"/>
                  <a:pt x="85725" y="307508"/>
                  <a:pt x="85725" y="228600"/>
                </a:cubicBezTo>
                <a:cubicBezTo>
                  <a:pt x="85725" y="149692"/>
                  <a:pt x="149692" y="85725"/>
                  <a:pt x="228600" y="85725"/>
                </a:cubicBezTo>
                <a:moveTo>
                  <a:pt x="228600" y="242888"/>
                </a:moveTo>
                <a:cubicBezTo>
                  <a:pt x="236491" y="242888"/>
                  <a:pt x="242888" y="236491"/>
                  <a:pt x="242888" y="228600"/>
                </a:cubicBezTo>
                <a:cubicBezTo>
                  <a:pt x="242888" y="220709"/>
                  <a:pt x="236491" y="214313"/>
                  <a:pt x="228600" y="214313"/>
                </a:cubicBezTo>
                <a:cubicBezTo>
                  <a:pt x="220709" y="214313"/>
                  <a:pt x="214313" y="220709"/>
                  <a:pt x="214313" y="228600"/>
                </a:cubicBezTo>
                <a:cubicBezTo>
                  <a:pt x="214313" y="236491"/>
                  <a:pt x="220709" y="242888"/>
                  <a:pt x="228600" y="242888"/>
                </a:cubicBezTo>
                <a:moveTo>
                  <a:pt x="228600" y="171450"/>
                </a:moveTo>
                <a:cubicBezTo>
                  <a:pt x="260165" y="171450"/>
                  <a:pt x="285750" y="197035"/>
                  <a:pt x="285750" y="228600"/>
                </a:cubicBezTo>
                <a:cubicBezTo>
                  <a:pt x="285750" y="260165"/>
                  <a:pt x="260165" y="285750"/>
                  <a:pt x="228600" y="285750"/>
                </a:cubicBezTo>
                <a:cubicBezTo>
                  <a:pt x="197035" y="285750"/>
                  <a:pt x="171450" y="260165"/>
                  <a:pt x="171450" y="228600"/>
                </a:cubicBezTo>
                <a:cubicBezTo>
                  <a:pt x="171450" y="197035"/>
                  <a:pt x="197035" y="171450"/>
                  <a:pt x="228600" y="171450"/>
                </a:cubicBezTo>
              </a:path>
            </a:pathLst>
          </a:custGeom>
          <a:solidFill>
            <a:srgbClr val="FFFFFF"/>
          </a:solidFill>
          <a:ln/>
        </p:spPr>
        <p:txBody>
          <a:bodyPr wrap="square" lIns="0" tIns="0" rIns="0" bIns="0" rtlCol="0" anchor="ctr"/>
          <a:lstStyle/>
          <a:p>
            <a:pPr marL="0" indent="0">
              <a:buNone/>
            </a:pPr>
            <a:endParaRPr lang="en-US" dirty="0"/>
          </a:p>
        </p:txBody>
      </p:sp>
      <p:sp>
        <p:nvSpPr>
          <p:cNvPr id="24" name="Text 22"/>
          <p:cNvSpPr/>
          <p:nvPr/>
        </p:nvSpPr>
        <p:spPr>
          <a:xfrm>
            <a:off x="1375537" y="3200400"/>
            <a:ext cx="293878" cy="457200"/>
          </a:xfrm>
          <a:custGeom>
            <a:avLst/>
            <a:gdLst/>
            <a:ahLst/>
            <a:cxnLst/>
            <a:rect l="l" t="t" r="r" b="b"/>
            <a:pathLst>
              <a:path w="293878" h="457200">
                <a:moveTo>
                  <a:pt x="48995" y="130558"/>
                </a:moveTo>
                <a:cubicBezTo>
                  <a:pt x="48995" y="85442"/>
                  <a:pt x="85539" y="48898"/>
                  <a:pt x="130655" y="48898"/>
                </a:cubicBezTo>
                <a:lnTo>
                  <a:pt x="163320" y="48898"/>
                </a:lnTo>
                <a:cubicBezTo>
                  <a:pt x="208439" y="48898"/>
                  <a:pt x="244979" y="85442"/>
                  <a:pt x="244979" y="130558"/>
                </a:cubicBezTo>
                <a:lnTo>
                  <a:pt x="244979" y="135253"/>
                </a:lnTo>
                <a:cubicBezTo>
                  <a:pt x="244979" y="159855"/>
                  <a:pt x="232731" y="182821"/>
                  <a:pt x="212212" y="196399"/>
                </a:cubicBezTo>
                <a:lnTo>
                  <a:pt x="158826" y="232024"/>
                </a:lnTo>
                <a:cubicBezTo>
                  <a:pt x="136165" y="247130"/>
                  <a:pt x="122488" y="272651"/>
                  <a:pt x="122488" y="300005"/>
                </a:cubicBezTo>
                <a:lnTo>
                  <a:pt x="122488" y="302049"/>
                </a:lnTo>
                <a:cubicBezTo>
                  <a:pt x="122488" y="315623"/>
                  <a:pt x="133412" y="326546"/>
                  <a:pt x="146986" y="326546"/>
                </a:cubicBezTo>
                <a:cubicBezTo>
                  <a:pt x="160563" y="326546"/>
                  <a:pt x="171484" y="315623"/>
                  <a:pt x="171484" y="302049"/>
                </a:cubicBezTo>
                <a:lnTo>
                  <a:pt x="171484" y="300005"/>
                </a:lnTo>
                <a:cubicBezTo>
                  <a:pt x="171484" y="289083"/>
                  <a:pt x="176894" y="278874"/>
                  <a:pt x="185978" y="272852"/>
                </a:cubicBezTo>
                <a:lnTo>
                  <a:pt x="239364" y="237227"/>
                </a:lnTo>
                <a:cubicBezTo>
                  <a:pt x="273456" y="214463"/>
                  <a:pt x="293872" y="176287"/>
                  <a:pt x="293872" y="135354"/>
                </a:cubicBezTo>
                <a:lnTo>
                  <a:pt x="293872" y="130659"/>
                </a:lnTo>
                <a:cubicBezTo>
                  <a:pt x="293872" y="58490"/>
                  <a:pt x="235382" y="0"/>
                  <a:pt x="163214" y="0"/>
                </a:cubicBezTo>
                <a:lnTo>
                  <a:pt x="130549" y="0"/>
                </a:lnTo>
                <a:cubicBezTo>
                  <a:pt x="58485" y="-101"/>
                  <a:pt x="-6" y="58389"/>
                  <a:pt x="-6" y="130553"/>
                </a:cubicBezTo>
                <a:cubicBezTo>
                  <a:pt x="-6" y="144128"/>
                  <a:pt x="10918" y="155050"/>
                  <a:pt x="24492" y="155050"/>
                </a:cubicBezTo>
                <a:cubicBezTo>
                  <a:pt x="38069" y="155050"/>
                  <a:pt x="48989" y="144128"/>
                  <a:pt x="48989" y="130553"/>
                </a:cubicBezTo>
                <a:lnTo>
                  <a:pt x="48995" y="130558"/>
                </a:lnTo>
                <a:moveTo>
                  <a:pt x="146989" y="457200"/>
                </a:moveTo>
                <a:cubicBezTo>
                  <a:pt x="165030" y="457200"/>
                  <a:pt x="179653" y="442574"/>
                  <a:pt x="179653" y="424538"/>
                </a:cubicBezTo>
                <a:cubicBezTo>
                  <a:pt x="179653" y="406497"/>
                  <a:pt x="165030" y="391875"/>
                  <a:pt x="146989" y="391875"/>
                </a:cubicBezTo>
                <a:cubicBezTo>
                  <a:pt x="128948" y="391875"/>
                  <a:pt x="114324" y="406501"/>
                  <a:pt x="114324" y="424538"/>
                </a:cubicBezTo>
                <a:cubicBezTo>
                  <a:pt x="114324" y="442579"/>
                  <a:pt x="128948" y="457200"/>
                  <a:pt x="146989" y="457200"/>
                </a:cubicBezTo>
                <a:lnTo>
                  <a:pt x="146989" y="457200"/>
                </a:lnTo>
              </a:path>
            </a:pathLst>
          </a:custGeom>
          <a:solidFill>
            <a:srgbClr val="FFFFFF"/>
          </a:solidFill>
          <a:ln/>
        </p:spPr>
        <p:txBody>
          <a:bodyPr wrap="square" lIns="0" tIns="0" rIns="0" bIns="0" rtlCol="0" anchor="ctr"/>
          <a:lstStyle/>
          <a:p>
            <a:pPr marL="0" indent="0">
              <a:buNone/>
            </a:pPr>
            <a:endParaRPr lang="en-US" dirty="0"/>
          </a:p>
        </p:txBody>
      </p:sp>
      <p:sp>
        <p:nvSpPr>
          <p:cNvPr id="25" name="Text 23"/>
          <p:cNvSpPr/>
          <p:nvPr/>
        </p:nvSpPr>
        <p:spPr>
          <a:xfrm>
            <a:off x="9520428" y="4672334"/>
            <a:ext cx="2286000" cy="1336601"/>
          </a:xfrm>
          <a:prstGeom prst="rect">
            <a:avLst/>
          </a:prstGeom>
          <a:noFill/>
          <a:ln/>
        </p:spPr>
        <p:txBody>
          <a:bodyPr wrap="square" lIns="0" tIns="0" rIns="0" bIns="0" rtlCol="0" anchor="t"/>
          <a:lstStyle/>
          <a:p>
            <a:pPr marL="0" indent="0" algn="ctr">
              <a:lnSpc>
                <a:spcPct val="120000"/>
              </a:lnSpc>
              <a:spcAft>
                <a:spcPts val="1000"/>
              </a:spcAft>
              <a:buNone/>
            </a:pPr>
            <a:r>
              <a:rPr lang="en-US" sz="1100" dirty="0">
                <a:solidFill>
                  <a:srgbClr val="FFFFFF"/>
                </a:solidFill>
                <a:latin typeface="Lexend Regular" pitchFamily="34" charset="0"/>
                <a:ea typeface="Lexend Regular" pitchFamily="34" charset="-122"/>
                <a:cs typeface="Lexend Regular" pitchFamily="34" charset="-120"/>
              </a:rPr>
              <a:t>Ensure the objective is precise and concise.</a:t>
            </a:r>
            <a:endParaRPr lang="en-US" sz="1100" dirty="0"/>
          </a:p>
          <a:p>
            <a:pPr marL="0" indent="0" algn="ctr">
              <a:lnSpc>
                <a:spcPct val="120000"/>
              </a:lnSpc>
              <a:spcAft>
                <a:spcPts val="1000"/>
              </a:spcAft>
              <a:buNone/>
            </a:pPr>
            <a:r>
              <a:rPr lang="en-US" sz="1100" dirty="0">
                <a:solidFill>
                  <a:srgbClr val="FFFFFF"/>
                </a:solidFill>
                <a:latin typeface="Lexend Regular" pitchFamily="34" charset="0"/>
                <a:ea typeface="Lexend Regular" pitchFamily="34" charset="-122"/>
                <a:cs typeface="Lexend Regular" pitchFamily="34" charset="-120"/>
              </a:rPr>
              <a:t>This clarity helps in guiding the research effectively.</a:t>
            </a:r>
            <a:endParaRPr lang="en-US" sz="1100" dirty="0"/>
          </a:p>
        </p:txBody>
      </p:sp>
      <p:sp>
        <p:nvSpPr>
          <p:cNvPr id="26" name="Text 24"/>
          <p:cNvSpPr/>
          <p:nvPr/>
        </p:nvSpPr>
        <p:spPr>
          <a:xfrm>
            <a:off x="9520428" y="4145048"/>
            <a:ext cx="2286000" cy="411653"/>
          </a:xfrm>
          <a:prstGeom prst="rect">
            <a:avLst/>
          </a:prstGeom>
          <a:noFill/>
          <a:ln/>
        </p:spPr>
        <p:txBody>
          <a:bodyPr wrap="square" lIns="0" tIns="0" rIns="0" bIns="0" rtlCol="0" anchor="t"/>
          <a:lstStyle/>
          <a:p>
            <a:pPr marL="0" indent="0" algn="ctr">
              <a:lnSpc>
                <a:spcPct val="100000"/>
              </a:lnSpc>
              <a:buNone/>
            </a:pPr>
            <a:r>
              <a:rPr lang="en-US" sz="1351" dirty="0">
                <a:solidFill>
                  <a:srgbClr val="FFFFFF"/>
                </a:solidFill>
                <a:latin typeface="Lexend Deca Bold" pitchFamily="34" charset="0"/>
                <a:ea typeface="Lexend Deca Bold" pitchFamily="34" charset="-122"/>
                <a:cs typeface="Lexend Deca Bold" pitchFamily="34" charset="-120"/>
              </a:rPr>
              <a:t>Step 4: Focus on Precision</a:t>
            </a:r>
            <a:endParaRPr lang="en-US" sz="1351" dirty="0"/>
          </a:p>
        </p:txBody>
      </p:sp>
      <p:sp>
        <p:nvSpPr>
          <p:cNvPr id="27" name="Text 25"/>
          <p:cNvSpPr/>
          <p:nvPr/>
        </p:nvSpPr>
        <p:spPr>
          <a:xfrm>
            <a:off x="6475476" y="4672334"/>
            <a:ext cx="2286000" cy="1336601"/>
          </a:xfrm>
          <a:prstGeom prst="rect">
            <a:avLst/>
          </a:prstGeom>
          <a:noFill/>
          <a:ln/>
        </p:spPr>
        <p:txBody>
          <a:bodyPr wrap="square" lIns="0" tIns="0" rIns="0" bIns="0" rtlCol="0" anchor="t"/>
          <a:lstStyle/>
          <a:p>
            <a:pPr marL="0" indent="0" algn="ctr">
              <a:lnSpc>
                <a:spcPct val="120000"/>
              </a:lnSpc>
              <a:spcAft>
                <a:spcPts val="1000"/>
              </a:spcAft>
              <a:buNone/>
            </a:pPr>
            <a:r>
              <a:rPr lang="en-US" sz="1100" dirty="0">
                <a:solidFill>
                  <a:srgbClr val="FFFFFF"/>
                </a:solidFill>
                <a:latin typeface="Lexend Regular" pitchFamily="34" charset="0"/>
                <a:ea typeface="Lexend Regular" pitchFamily="34" charset="-122"/>
                <a:cs typeface="Lexend Regular" pitchFamily="34" charset="-120"/>
              </a:rPr>
              <a:t>When defining the research objective, avoid using vague terms.</a:t>
            </a:r>
            <a:endParaRPr lang="en-US" sz="1100" dirty="0"/>
          </a:p>
          <a:p>
            <a:pPr marL="0" indent="0" algn="ctr">
              <a:lnSpc>
                <a:spcPct val="120000"/>
              </a:lnSpc>
              <a:spcAft>
                <a:spcPts val="1000"/>
              </a:spcAft>
              <a:buNone/>
            </a:pPr>
            <a:r>
              <a:rPr lang="en-US" sz="1100" dirty="0">
                <a:solidFill>
                  <a:srgbClr val="FFFFFF"/>
                </a:solidFill>
                <a:latin typeface="Lexend Regular" pitchFamily="34" charset="0"/>
                <a:ea typeface="Lexend Regular" pitchFamily="34" charset="-122"/>
                <a:cs typeface="Lexend Regular" pitchFamily="34" charset="-120"/>
              </a:rPr>
              <a:t>Do not mention methods in the objective statement.</a:t>
            </a:r>
            <a:endParaRPr lang="en-US" sz="1100" dirty="0"/>
          </a:p>
        </p:txBody>
      </p:sp>
      <p:sp>
        <p:nvSpPr>
          <p:cNvPr id="28" name="Text 26"/>
          <p:cNvSpPr/>
          <p:nvPr/>
        </p:nvSpPr>
        <p:spPr>
          <a:xfrm>
            <a:off x="6475476" y="4145048"/>
            <a:ext cx="2286000" cy="411653"/>
          </a:xfrm>
          <a:prstGeom prst="rect">
            <a:avLst/>
          </a:prstGeom>
          <a:noFill/>
          <a:ln/>
        </p:spPr>
        <p:txBody>
          <a:bodyPr wrap="square" lIns="0" tIns="0" rIns="0" bIns="0" rtlCol="0" anchor="t"/>
          <a:lstStyle/>
          <a:p>
            <a:pPr marL="0" indent="0" algn="ctr">
              <a:lnSpc>
                <a:spcPct val="100000"/>
              </a:lnSpc>
              <a:buNone/>
            </a:pPr>
            <a:r>
              <a:rPr lang="en-US" sz="1351" dirty="0">
                <a:solidFill>
                  <a:srgbClr val="FFFFFF"/>
                </a:solidFill>
                <a:latin typeface="Lexend Deca Bold" pitchFamily="34" charset="0"/>
                <a:ea typeface="Lexend Deca Bold" pitchFamily="34" charset="-122"/>
                <a:cs typeface="Lexend Deca Bold" pitchFamily="34" charset="-120"/>
              </a:rPr>
              <a:t>Step 3: Avoid Vague Terms</a:t>
            </a:r>
            <a:endParaRPr lang="en-US" sz="1351" dirty="0"/>
          </a:p>
        </p:txBody>
      </p:sp>
      <p:sp>
        <p:nvSpPr>
          <p:cNvPr id="29" name="Text 27"/>
          <p:cNvSpPr/>
          <p:nvPr/>
        </p:nvSpPr>
        <p:spPr>
          <a:xfrm>
            <a:off x="3430524" y="4672334"/>
            <a:ext cx="2286000" cy="1336601"/>
          </a:xfrm>
          <a:prstGeom prst="rect">
            <a:avLst/>
          </a:prstGeom>
          <a:noFill/>
          <a:ln/>
        </p:spPr>
        <p:txBody>
          <a:bodyPr wrap="square" lIns="0" tIns="0" rIns="0" bIns="0" rtlCol="0" anchor="t"/>
          <a:lstStyle/>
          <a:p>
            <a:pPr marL="0" indent="0" algn="ctr">
              <a:lnSpc>
                <a:spcPct val="120000"/>
              </a:lnSpc>
              <a:spcAft>
                <a:spcPts val="1000"/>
              </a:spcAft>
              <a:buNone/>
            </a:pPr>
            <a:r>
              <a:rPr lang="en-US" sz="1100" dirty="0">
                <a:solidFill>
                  <a:srgbClr val="FFFFFF"/>
                </a:solidFill>
                <a:latin typeface="Lexend Regular" pitchFamily="34" charset="0"/>
                <a:ea typeface="Lexend Regular" pitchFamily="34" charset="-122"/>
                <a:cs typeface="Lexend Regular" pitchFamily="34" charset="-120"/>
              </a:rPr>
              <a:t>The objective of the work should be stated in a short, clear sentence.</a:t>
            </a:r>
            <a:endParaRPr lang="en-US" sz="1100" dirty="0"/>
          </a:p>
          <a:p>
            <a:pPr marL="0" indent="0" algn="ctr">
              <a:lnSpc>
                <a:spcPct val="120000"/>
              </a:lnSpc>
              <a:spcAft>
                <a:spcPts val="1000"/>
              </a:spcAft>
              <a:buNone/>
            </a:pPr>
            <a:r>
              <a:rPr lang="en-US" sz="1100" dirty="0">
                <a:solidFill>
                  <a:srgbClr val="FFFFFF"/>
                </a:solidFill>
                <a:latin typeface="Lexend Regular" pitchFamily="34" charset="0"/>
                <a:ea typeface="Lexend Regular" pitchFamily="34" charset="-122"/>
                <a:cs typeface="Lexend Regular" pitchFamily="34" charset="-120"/>
              </a:rPr>
              <a:t>Use active voice and specific language to articulate the purpose.</a:t>
            </a:r>
            <a:endParaRPr lang="en-US" sz="1100" dirty="0"/>
          </a:p>
        </p:txBody>
      </p:sp>
      <p:sp>
        <p:nvSpPr>
          <p:cNvPr id="30" name="Text 28"/>
          <p:cNvSpPr/>
          <p:nvPr/>
        </p:nvSpPr>
        <p:spPr>
          <a:xfrm>
            <a:off x="3430524" y="4145048"/>
            <a:ext cx="2286000" cy="411653"/>
          </a:xfrm>
          <a:prstGeom prst="rect">
            <a:avLst/>
          </a:prstGeom>
          <a:noFill/>
          <a:ln/>
        </p:spPr>
        <p:txBody>
          <a:bodyPr wrap="square" lIns="0" tIns="0" rIns="0" bIns="0" rtlCol="0" anchor="t"/>
          <a:lstStyle/>
          <a:p>
            <a:pPr marL="0" indent="0" algn="ctr">
              <a:lnSpc>
                <a:spcPct val="100000"/>
              </a:lnSpc>
              <a:buNone/>
            </a:pPr>
            <a:r>
              <a:rPr lang="en-US" sz="1351" dirty="0">
                <a:solidFill>
                  <a:srgbClr val="FFFFFF"/>
                </a:solidFill>
                <a:latin typeface="Lexend Deca Bold" pitchFamily="34" charset="0"/>
                <a:ea typeface="Lexend Deca Bold" pitchFamily="34" charset="-122"/>
                <a:cs typeface="Lexend Deca Bold" pitchFamily="34" charset="-120"/>
              </a:rPr>
              <a:t>Step 2: State the Objective Clearly</a:t>
            </a:r>
            <a:endParaRPr lang="en-US" sz="1351" dirty="0"/>
          </a:p>
        </p:txBody>
      </p:sp>
      <p:sp>
        <p:nvSpPr>
          <p:cNvPr id="31" name="Text 29"/>
          <p:cNvSpPr/>
          <p:nvPr/>
        </p:nvSpPr>
        <p:spPr>
          <a:xfrm>
            <a:off x="379476" y="4672334"/>
            <a:ext cx="2286000" cy="1336601"/>
          </a:xfrm>
          <a:prstGeom prst="rect">
            <a:avLst/>
          </a:prstGeom>
          <a:noFill/>
          <a:ln/>
        </p:spPr>
        <p:txBody>
          <a:bodyPr wrap="square" lIns="0" tIns="0" rIns="0" bIns="0" rtlCol="0" anchor="t"/>
          <a:lstStyle/>
          <a:p>
            <a:pPr marL="0" indent="0" algn="ctr">
              <a:lnSpc>
                <a:spcPct val="120000"/>
              </a:lnSpc>
              <a:spcAft>
                <a:spcPts val="1000"/>
              </a:spcAft>
              <a:buNone/>
            </a:pPr>
            <a:r>
              <a:rPr lang="en-US" sz="1100" dirty="0">
                <a:solidFill>
                  <a:srgbClr val="FFFFFF"/>
                </a:solidFill>
                <a:latin typeface="Lexend Regular" pitchFamily="34" charset="0"/>
                <a:ea typeface="Lexend Regular" pitchFamily="34" charset="-122"/>
                <a:cs typeface="Lexend Regular" pitchFamily="34" charset="-120"/>
              </a:rPr>
              <a:t>In the methodology of scientific research, the first step is to identify the research objective.</a:t>
            </a:r>
            <a:endParaRPr lang="en-US" sz="1100" dirty="0"/>
          </a:p>
          <a:p>
            <a:pPr marL="0" indent="0" algn="ctr">
              <a:lnSpc>
                <a:spcPct val="120000"/>
              </a:lnSpc>
              <a:spcAft>
                <a:spcPts val="1000"/>
              </a:spcAft>
              <a:buNone/>
            </a:pPr>
            <a:r>
              <a:rPr lang="en-US" sz="1100" dirty="0">
                <a:solidFill>
                  <a:srgbClr val="FFFFFF"/>
                </a:solidFill>
                <a:latin typeface="Lexend Regular" pitchFamily="34" charset="0"/>
                <a:ea typeface="Lexend Regular" pitchFamily="34" charset="-122"/>
                <a:cs typeface="Lexend Regular" pitchFamily="34" charset="-120"/>
              </a:rPr>
              <a:t>This involves determining which questions or problems are being addressed.</a:t>
            </a:r>
            <a:endParaRPr lang="en-US" sz="1100" dirty="0"/>
          </a:p>
        </p:txBody>
      </p:sp>
      <p:sp>
        <p:nvSpPr>
          <p:cNvPr id="32" name="Text 30"/>
          <p:cNvSpPr/>
          <p:nvPr/>
        </p:nvSpPr>
        <p:spPr>
          <a:xfrm>
            <a:off x="379476" y="4145048"/>
            <a:ext cx="2286000" cy="411653"/>
          </a:xfrm>
          <a:prstGeom prst="rect">
            <a:avLst/>
          </a:prstGeom>
          <a:noFill/>
          <a:ln/>
        </p:spPr>
        <p:txBody>
          <a:bodyPr wrap="square" lIns="0" tIns="0" rIns="0" bIns="0" rtlCol="0" anchor="t"/>
          <a:lstStyle/>
          <a:p>
            <a:pPr marL="0" indent="0" algn="ctr">
              <a:lnSpc>
                <a:spcPct val="100000"/>
              </a:lnSpc>
              <a:buNone/>
            </a:pPr>
            <a:r>
              <a:rPr lang="en-US" sz="1351" dirty="0">
                <a:solidFill>
                  <a:srgbClr val="FFFFFF"/>
                </a:solidFill>
                <a:latin typeface="Lexend Deca Bold" pitchFamily="34" charset="0"/>
                <a:ea typeface="Lexend Deca Bold" pitchFamily="34" charset="-122"/>
                <a:cs typeface="Lexend Deca Bold" pitchFamily="34" charset="-120"/>
              </a:rPr>
              <a:t>Step 1: Identify Research Objective</a:t>
            </a:r>
            <a:endParaRPr lang="en-US" sz="1351" dirty="0"/>
          </a:p>
        </p:txBody>
      </p:sp>
      <p:sp>
        <p:nvSpPr>
          <p:cNvPr id="34" name="Text 32"/>
          <p:cNvSpPr/>
          <p:nvPr/>
        </p:nvSpPr>
        <p:spPr>
          <a:xfrm>
            <a:off x="502919" y="172338"/>
            <a:ext cx="731520" cy="731520"/>
          </a:xfrm>
          <a:prstGeom prst="rect">
            <a:avLst/>
          </a:prstGeom>
          <a:noFill/>
          <a:ln/>
        </p:spPr>
        <p:txBody>
          <a:bodyPr wrap="square" lIns="0" tIns="0" rIns="0" bIns="0" rtlCol="0" anchor="ctr"/>
          <a:lstStyle/>
          <a:p>
            <a:pPr marL="0" indent="0">
              <a:buNone/>
            </a:pP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name="Slide 19">
    <p:spTree>
      <p:nvGrpSpPr>
        <p:cNvPr id="1" name=""/>
        <p:cNvGrpSpPr/>
        <p:nvPr/>
      </p:nvGrpSpPr>
      <p:grpSpPr>
        <a:xfrm>
          <a:off x="0" y="0"/>
          <a:ext cx="0" cy="0"/>
          <a:chOff x="0" y="0"/>
          <a:chExt cx="0" cy="0"/>
        </a:xfrm>
      </p:grpSpPr>
      <p:sp>
        <p:nvSpPr>
          <p:cNvPr id="2" name="Text 0"/>
          <p:cNvSpPr/>
          <p:nvPr/>
        </p:nvSpPr>
        <p:spPr>
          <a:xfrm>
            <a:off x="0" y="0"/>
            <a:ext cx="12192000" cy="6858000"/>
          </a:xfrm>
          <a:prstGeom prst="rect">
            <a:avLst/>
          </a:prstGeom>
          <a:solidFill>
            <a:srgbClr val="FFFFFF"/>
          </a:solidFill>
          <a:ln/>
        </p:spPr>
        <p:txBody>
          <a:bodyPr wrap="square" lIns="0" tIns="0" rIns="0" bIns="0" rtlCol="0" anchor="ctr"/>
          <a:lstStyle/>
          <a:p>
            <a:pPr marL="0" indent="0">
              <a:buNone/>
            </a:pPr>
            <a:endParaRPr lang="en-US" dirty="0"/>
          </a:p>
        </p:txBody>
      </p:sp>
      <p:sp>
        <p:nvSpPr>
          <p:cNvPr id="4" name="Text 2"/>
          <p:cNvSpPr/>
          <p:nvPr/>
        </p:nvSpPr>
        <p:spPr>
          <a:xfrm>
            <a:off x="502920" y="6508085"/>
            <a:ext cx="182880" cy="182880"/>
          </a:xfrm>
          <a:prstGeom prst="rect">
            <a:avLst/>
          </a:prstGeom>
          <a:noFill/>
          <a:ln/>
        </p:spPr>
        <p:txBody>
          <a:bodyPr wrap="square" lIns="0" tIns="0" rIns="0" bIns="0" rtlCol="0" anchor="ctr"/>
          <a:lstStyle/>
          <a:p>
            <a:pPr marL="0" indent="0" algn="l">
              <a:lnSpc>
                <a:spcPct val="90000"/>
              </a:lnSpc>
              <a:spcBef>
                <a:spcPts val="1000"/>
              </a:spcBef>
              <a:buNone/>
            </a:pPr>
            <a:r>
              <a:rPr lang="en-US" sz="800" dirty="0">
                <a:solidFill>
                  <a:srgbClr val="888888"/>
                </a:solidFill>
                <a:latin typeface="Lexend Regular" pitchFamily="34" charset="0"/>
                <a:ea typeface="Lexend Regular" pitchFamily="34" charset="-122"/>
                <a:cs typeface="Lexend Regular" pitchFamily="34" charset="-120"/>
              </a:rPr>
              <a:t>19</a:t>
            </a:r>
            <a:endParaRPr lang="en-US" sz="800" dirty="0"/>
          </a:p>
        </p:txBody>
      </p:sp>
      <p:sp>
        <p:nvSpPr>
          <p:cNvPr id="5" name="Text 3"/>
          <p:cNvSpPr/>
          <p:nvPr/>
        </p:nvSpPr>
        <p:spPr>
          <a:xfrm>
            <a:off x="7890179" y="2075992"/>
            <a:ext cx="4114800" cy="4114800"/>
          </a:xfrm>
          <a:custGeom>
            <a:avLst/>
            <a:gdLst/>
            <a:ahLst/>
            <a:cxnLst/>
            <a:rect l="l" t="t" r="r" b="b"/>
            <a:pathLst>
              <a:path w="4114800" h="4114800">
                <a:moveTo>
                  <a:pt x="0" y="2057400"/>
                </a:moveTo>
                <a:cubicBezTo>
                  <a:pt x="0" y="921139"/>
                  <a:pt x="921139" y="0"/>
                  <a:pt x="2057400" y="0"/>
                </a:cubicBezTo>
                <a:cubicBezTo>
                  <a:pt x="3193661" y="0"/>
                  <a:pt x="4114800" y="921139"/>
                  <a:pt x="4114800" y="2057400"/>
                </a:cubicBezTo>
                <a:cubicBezTo>
                  <a:pt x="4114800" y="3193661"/>
                  <a:pt x="3193661" y="4114800"/>
                  <a:pt x="2057400" y="4114800"/>
                </a:cubicBezTo>
                <a:cubicBezTo>
                  <a:pt x="921139" y="4114800"/>
                  <a:pt x="0" y="3193661"/>
                  <a:pt x="0" y="2057400"/>
                </a:cubicBezTo>
              </a:path>
            </a:pathLst>
          </a:custGeom>
          <a:solidFill>
            <a:srgbClr val="003860">
              <a:alpha val="20000"/>
            </a:srgbClr>
          </a:solidFill>
          <a:ln/>
        </p:spPr>
        <p:txBody>
          <a:bodyPr wrap="square" lIns="0" tIns="0" rIns="0" bIns="0" rtlCol="0" anchor="ctr"/>
          <a:lstStyle/>
          <a:p>
            <a:pPr marL="0" indent="0">
              <a:buNone/>
            </a:pPr>
            <a:endParaRPr lang="en-US" dirty="0"/>
          </a:p>
        </p:txBody>
      </p:sp>
      <p:sp>
        <p:nvSpPr>
          <p:cNvPr id="6" name="Text 4"/>
          <p:cNvSpPr/>
          <p:nvPr/>
        </p:nvSpPr>
        <p:spPr>
          <a:xfrm>
            <a:off x="1352550" y="3605854"/>
            <a:ext cx="6008368" cy="2192400"/>
          </a:xfrm>
          <a:prstGeom prst="rect">
            <a:avLst/>
          </a:prstGeom>
          <a:noFill/>
          <a:ln/>
        </p:spPr>
        <p:txBody>
          <a:bodyPr wrap="square" lIns="0" tIns="0" rIns="0" bIns="0" rtlCol="0" anchor="t"/>
          <a:lstStyle/>
          <a:p>
            <a:pPr marL="0" indent="0" algn="l">
              <a:lnSpc>
                <a:spcPct val="110000"/>
              </a:lnSpc>
              <a:spcBef>
                <a:spcPts val="1400"/>
              </a:spcBef>
              <a:buNone/>
            </a:pPr>
            <a:r>
              <a:rPr lang="en-US" sz="1600" dirty="0">
                <a:solidFill>
                  <a:srgbClr val="111111"/>
                </a:solidFill>
                <a:latin typeface="Lexend Regular" pitchFamily="34" charset="0"/>
                <a:ea typeface="Lexend Regular" pitchFamily="34" charset="-122"/>
                <a:cs typeface="Lexend Regular" pitchFamily="34" charset="-120"/>
              </a:rPr>
              <a:t>Briefly read documents online or at the library, select those interesting to download or request for detailed reading later.</a:t>
            </a:r>
            <a:endParaRPr lang="en-US" sz="1600" dirty="0"/>
          </a:p>
        </p:txBody>
      </p:sp>
      <p:sp>
        <p:nvSpPr>
          <p:cNvPr id="7" name="Text 5"/>
          <p:cNvSpPr/>
          <p:nvPr/>
        </p:nvSpPr>
        <p:spPr>
          <a:xfrm>
            <a:off x="1352550" y="2971800"/>
            <a:ext cx="6008368" cy="457200"/>
          </a:xfrm>
          <a:prstGeom prst="rect">
            <a:avLst/>
          </a:prstGeom>
          <a:noFill/>
          <a:ln/>
        </p:spPr>
        <p:txBody>
          <a:bodyPr wrap="square" lIns="0" tIns="0" rIns="0" bIns="0" rtlCol="0" anchor="t"/>
          <a:lstStyle/>
          <a:p>
            <a:pPr marL="0" indent="0" algn="l">
              <a:lnSpc>
                <a:spcPct val="90000"/>
              </a:lnSpc>
              <a:spcBef>
                <a:spcPts val="1000"/>
              </a:spcBef>
              <a:buNone/>
            </a:pPr>
            <a:r>
              <a:rPr lang="en-US" sz="1800" dirty="0">
                <a:solidFill>
                  <a:srgbClr val="111111"/>
                </a:solidFill>
                <a:latin typeface="Lexend Bold" pitchFamily="34" charset="0"/>
                <a:ea typeface="Lexend Bold" pitchFamily="34" charset="-122"/>
                <a:cs typeface="Lexend Bold" pitchFamily="34" charset="-120"/>
              </a:rPr>
              <a:t>Initial Reading and Selection</a:t>
            </a:r>
            <a:endParaRPr lang="en-US" sz="1800" dirty="0"/>
          </a:p>
        </p:txBody>
      </p:sp>
      <p:sp>
        <p:nvSpPr>
          <p:cNvPr id="8" name="Text 6"/>
          <p:cNvSpPr/>
          <p:nvPr/>
        </p:nvSpPr>
        <p:spPr>
          <a:xfrm>
            <a:off x="502920" y="1796007"/>
            <a:ext cx="6857998" cy="789621"/>
          </a:xfrm>
          <a:prstGeom prst="rect">
            <a:avLst/>
          </a:prstGeom>
          <a:noFill/>
          <a:ln/>
        </p:spPr>
        <p:txBody>
          <a:bodyPr wrap="square" lIns="0" tIns="0" rIns="0" bIns="0" rtlCol="0" anchor="b"/>
          <a:lstStyle/>
          <a:p>
            <a:pPr marL="0" indent="0" algn="l">
              <a:lnSpc>
                <a:spcPct val="90000"/>
              </a:lnSpc>
              <a:buNone/>
            </a:pPr>
            <a:r>
              <a:rPr lang="en-US" sz="4257" dirty="0">
                <a:solidFill>
                  <a:srgbClr val="003860"/>
                </a:solidFill>
                <a:latin typeface="Lexend Deca Regular" pitchFamily="34" charset="0"/>
                <a:ea typeface="Lexend Deca Regular" pitchFamily="34" charset="-122"/>
                <a:cs typeface="Lexend Deca Regular" pitchFamily="34" charset="-120"/>
              </a:rPr>
              <a:t>Initial Reading and Selection</a:t>
            </a:r>
            <a:endParaRPr lang="en-US" sz="4257" dirty="0"/>
          </a:p>
        </p:txBody>
      </p:sp>
      <p:sp>
        <p:nvSpPr>
          <p:cNvPr id="10" name="Text 8"/>
          <p:cNvSpPr/>
          <p:nvPr/>
        </p:nvSpPr>
        <p:spPr>
          <a:xfrm>
            <a:off x="6746406" y="411480"/>
            <a:ext cx="491503" cy="258236"/>
          </a:xfrm>
          <a:custGeom>
            <a:avLst/>
            <a:gdLst/>
            <a:ahLst/>
            <a:cxnLst/>
            <a:rect l="l" t="t" r="r" b="b"/>
            <a:pathLst>
              <a:path w="491503" h="258236">
                <a:moveTo>
                  <a:pt x="78252" y="248919"/>
                </a:moveTo>
                <a:cubicBezTo>
                  <a:pt x="69307" y="248919"/>
                  <a:pt x="60366" y="247054"/>
                  <a:pt x="51421" y="243328"/>
                </a:cubicBezTo>
                <a:cubicBezTo>
                  <a:pt x="16392" y="228423"/>
                  <a:pt x="0" y="188179"/>
                  <a:pt x="14902" y="153149"/>
                </a:cubicBezTo>
                <a:cubicBezTo>
                  <a:pt x="54031" y="59991"/>
                  <a:pt x="144581" y="-2"/>
                  <a:pt x="245560" y="-2"/>
                </a:cubicBezTo>
                <a:cubicBezTo>
                  <a:pt x="346544" y="-2"/>
                  <a:pt x="437094" y="59991"/>
                  <a:pt x="476591" y="153149"/>
                </a:cubicBezTo>
                <a:cubicBezTo>
                  <a:pt x="491498" y="188177"/>
                  <a:pt x="475102" y="228795"/>
                  <a:pt x="440073" y="243328"/>
                </a:cubicBezTo>
                <a:cubicBezTo>
                  <a:pt x="405043" y="258233"/>
                  <a:pt x="364430" y="241838"/>
                  <a:pt x="349896" y="206811"/>
                </a:cubicBezTo>
                <a:cubicBezTo>
                  <a:pt x="332011" y="165075"/>
                  <a:pt x="291019" y="137872"/>
                  <a:pt x="245560" y="137872"/>
                </a:cubicBezTo>
                <a:cubicBezTo>
                  <a:pt x="200101" y="137872"/>
                  <a:pt x="159483" y="165075"/>
                  <a:pt x="141597" y="206811"/>
                </a:cubicBezTo>
                <a:cubicBezTo>
                  <a:pt x="130789" y="232895"/>
                  <a:pt x="105079" y="248919"/>
                  <a:pt x="78247" y="248919"/>
                </a:cubicBezTo>
                <a:lnTo>
                  <a:pt x="78252" y="248919"/>
                </a:lnTo>
              </a:path>
            </a:pathLst>
          </a:custGeom>
          <a:solidFill>
            <a:srgbClr val="0070C0"/>
          </a:solidFill>
          <a:ln/>
        </p:spPr>
        <p:txBody>
          <a:bodyPr wrap="square" lIns="0" tIns="0" rIns="0" bIns="0" rtlCol="0" anchor="ctr"/>
          <a:lstStyle/>
          <a:p>
            <a:pPr marL="0" indent="0">
              <a:buNone/>
            </a:pPr>
            <a:endParaRPr lang="en-US" dirty="0"/>
          </a:p>
        </p:txBody>
      </p:sp>
      <p:sp>
        <p:nvSpPr>
          <p:cNvPr id="13" name="Text 11"/>
          <p:cNvSpPr/>
          <p:nvPr/>
        </p:nvSpPr>
        <p:spPr>
          <a:xfrm>
            <a:off x="7687974" y="1815884"/>
            <a:ext cx="4114800" cy="4114800"/>
          </a:xfrm>
          <a:custGeom>
            <a:avLst/>
            <a:gdLst/>
            <a:ahLst/>
            <a:cxnLst/>
            <a:rect l="l" t="t" r="r" b="b"/>
            <a:pathLst>
              <a:path w="4114800" h="4114800">
                <a:moveTo>
                  <a:pt x="0" y="2057400"/>
                </a:moveTo>
                <a:cubicBezTo>
                  <a:pt x="0" y="921139"/>
                  <a:pt x="921139" y="0"/>
                  <a:pt x="2057400" y="0"/>
                </a:cubicBezTo>
                <a:cubicBezTo>
                  <a:pt x="3193661" y="0"/>
                  <a:pt x="4114800" y="921139"/>
                  <a:pt x="4114800" y="2057400"/>
                </a:cubicBezTo>
                <a:cubicBezTo>
                  <a:pt x="4114800" y="3193661"/>
                  <a:pt x="3193661" y="4114800"/>
                  <a:pt x="2057400" y="4114800"/>
                </a:cubicBezTo>
                <a:cubicBezTo>
                  <a:pt x="921139" y="4114800"/>
                  <a:pt x="0" y="3193661"/>
                  <a:pt x="0" y="2057400"/>
                </a:cubicBezTo>
              </a:path>
            </a:pathLst>
          </a:custGeom>
          <a:blipFill>
            <a:blip r:embed="rId3"/>
            <a:srcRect/>
            <a:stretch>
              <a:fillRect l="-8705" r="-8705"/>
            </a:stretch>
          </a:blipFill>
          <a:ln/>
        </p:spPr>
        <p:txBody>
          <a:bodyPr wrap="square" lIns="0" tIns="0" rIns="0" bIns="0" rtlCol="0" anchor="ctr"/>
          <a:lstStyle/>
          <a:p>
            <a:pPr marL="0" indent="0">
              <a:buNone/>
            </a:pPr>
            <a:endParaRPr lang="en-US" dirty="0"/>
          </a:p>
        </p:txBody>
      </p:sp>
      <p:sp>
        <p:nvSpPr>
          <p:cNvPr id="14" name="Text 12"/>
          <p:cNvSpPr/>
          <p:nvPr/>
        </p:nvSpPr>
        <p:spPr>
          <a:xfrm>
            <a:off x="537209" y="2971800"/>
            <a:ext cx="480060" cy="548640"/>
          </a:xfrm>
          <a:custGeom>
            <a:avLst/>
            <a:gdLst/>
            <a:ahLst/>
            <a:cxnLst/>
            <a:rect l="l" t="t" r="r" b="b"/>
            <a:pathLst>
              <a:path w="480060" h="548640">
                <a:moveTo>
                  <a:pt x="0" y="94300"/>
                </a:moveTo>
                <a:cubicBezTo>
                  <a:pt x="0" y="42223"/>
                  <a:pt x="42221" y="6"/>
                  <a:pt x="94298" y="6"/>
                </a:cubicBezTo>
                <a:lnTo>
                  <a:pt x="420053" y="6"/>
                </a:lnTo>
                <a:cubicBezTo>
                  <a:pt x="453162" y="6"/>
                  <a:pt x="480060" y="26900"/>
                  <a:pt x="480060" y="60016"/>
                </a:cubicBezTo>
                <a:lnTo>
                  <a:pt x="480060" y="368626"/>
                </a:lnTo>
                <a:cubicBezTo>
                  <a:pt x="480060" y="392519"/>
                  <a:pt x="466023" y="413203"/>
                  <a:pt x="445769" y="422848"/>
                </a:cubicBezTo>
                <a:lnTo>
                  <a:pt x="445769" y="497216"/>
                </a:lnTo>
                <a:lnTo>
                  <a:pt x="454343" y="497216"/>
                </a:lnTo>
                <a:cubicBezTo>
                  <a:pt x="468596" y="497216"/>
                  <a:pt x="480060" y="508683"/>
                  <a:pt x="480060" y="522936"/>
                </a:cubicBezTo>
                <a:cubicBezTo>
                  <a:pt x="480060" y="537190"/>
                  <a:pt x="468596" y="548657"/>
                  <a:pt x="454343" y="548657"/>
                </a:cubicBezTo>
                <a:lnTo>
                  <a:pt x="85724" y="548657"/>
                </a:lnTo>
                <a:cubicBezTo>
                  <a:pt x="38362" y="548657"/>
                  <a:pt x="0" y="510296"/>
                  <a:pt x="0" y="462932"/>
                </a:cubicBezTo>
                <a:cubicBezTo>
                  <a:pt x="0" y="460040"/>
                  <a:pt x="106" y="457143"/>
                  <a:pt x="427" y="454362"/>
                </a:cubicBezTo>
                <a:lnTo>
                  <a:pt x="0" y="454362"/>
                </a:lnTo>
                <a:lnTo>
                  <a:pt x="0" y="94300"/>
                </a:lnTo>
                <a:moveTo>
                  <a:pt x="85724" y="428625"/>
                </a:moveTo>
                <a:cubicBezTo>
                  <a:pt x="66757" y="428625"/>
                  <a:pt x="51434" y="443949"/>
                  <a:pt x="51434" y="462915"/>
                </a:cubicBezTo>
                <a:cubicBezTo>
                  <a:pt x="51434" y="481881"/>
                  <a:pt x="66757" y="497205"/>
                  <a:pt x="85724" y="497205"/>
                </a:cubicBezTo>
                <a:lnTo>
                  <a:pt x="394336" y="497205"/>
                </a:lnTo>
                <a:lnTo>
                  <a:pt x="394336" y="428625"/>
                </a:lnTo>
                <a:lnTo>
                  <a:pt x="85724" y="428625"/>
                </a:lnTo>
                <a:moveTo>
                  <a:pt x="51434" y="384372"/>
                </a:moveTo>
                <a:cubicBezTo>
                  <a:pt x="61933" y="379763"/>
                  <a:pt x="73507" y="377190"/>
                  <a:pt x="85724" y="377190"/>
                </a:cubicBezTo>
                <a:lnTo>
                  <a:pt x="420053" y="377190"/>
                </a:lnTo>
                <a:cubicBezTo>
                  <a:pt x="424767" y="377190"/>
                  <a:pt x="428626" y="373333"/>
                  <a:pt x="428626" y="368620"/>
                </a:cubicBezTo>
                <a:lnTo>
                  <a:pt x="428626" y="60010"/>
                </a:lnTo>
                <a:cubicBezTo>
                  <a:pt x="428626" y="55297"/>
                  <a:pt x="424767" y="51441"/>
                  <a:pt x="420053" y="51441"/>
                </a:cubicBezTo>
                <a:lnTo>
                  <a:pt x="94298" y="51441"/>
                </a:lnTo>
                <a:cubicBezTo>
                  <a:pt x="70617" y="51441"/>
                  <a:pt x="51434" y="70621"/>
                  <a:pt x="51434" y="94306"/>
                </a:cubicBezTo>
                <a:lnTo>
                  <a:pt x="51434" y="384372"/>
                </a:lnTo>
                <a:moveTo>
                  <a:pt x="162880" y="120015"/>
                </a:moveTo>
                <a:lnTo>
                  <a:pt x="351476" y="120015"/>
                </a:lnTo>
                <a:cubicBezTo>
                  <a:pt x="365729" y="120015"/>
                  <a:pt x="377193" y="131482"/>
                  <a:pt x="377193" y="145735"/>
                </a:cubicBezTo>
                <a:cubicBezTo>
                  <a:pt x="377193" y="159989"/>
                  <a:pt x="365729" y="171456"/>
                  <a:pt x="351476" y="171456"/>
                </a:cubicBezTo>
                <a:lnTo>
                  <a:pt x="162880" y="171456"/>
                </a:lnTo>
                <a:cubicBezTo>
                  <a:pt x="148627" y="171456"/>
                  <a:pt x="137163" y="159989"/>
                  <a:pt x="137163" y="145741"/>
                </a:cubicBezTo>
                <a:cubicBezTo>
                  <a:pt x="137163" y="131487"/>
                  <a:pt x="148627" y="120026"/>
                  <a:pt x="162880" y="120026"/>
                </a:cubicBezTo>
                <a:lnTo>
                  <a:pt x="162880" y="120015"/>
                </a:lnTo>
                <a:moveTo>
                  <a:pt x="162880" y="205740"/>
                </a:moveTo>
                <a:lnTo>
                  <a:pt x="351476" y="205740"/>
                </a:lnTo>
                <a:cubicBezTo>
                  <a:pt x="365729" y="205740"/>
                  <a:pt x="377193" y="217207"/>
                  <a:pt x="377193" y="231460"/>
                </a:cubicBezTo>
                <a:cubicBezTo>
                  <a:pt x="377193" y="245714"/>
                  <a:pt x="365729" y="257181"/>
                  <a:pt x="351476" y="257181"/>
                </a:cubicBezTo>
                <a:lnTo>
                  <a:pt x="162880" y="257181"/>
                </a:lnTo>
                <a:cubicBezTo>
                  <a:pt x="148627" y="257181"/>
                  <a:pt x="137163" y="245714"/>
                  <a:pt x="137163" y="231466"/>
                </a:cubicBezTo>
                <a:cubicBezTo>
                  <a:pt x="137163" y="217212"/>
                  <a:pt x="148627" y="205751"/>
                  <a:pt x="162880" y="205751"/>
                </a:cubicBezTo>
                <a:lnTo>
                  <a:pt x="162880" y="205740"/>
                </a:lnTo>
              </a:path>
            </a:pathLst>
          </a:custGeom>
          <a:solidFill>
            <a:srgbClr val="003860"/>
          </a:solidFill>
          <a:ln/>
        </p:spPr>
        <p:txBody>
          <a:bodyPr wrap="square" lIns="0" tIns="0" rIns="0" bIns="0" rtlCol="0" anchor="ctr"/>
          <a:lstStyle/>
          <a:p>
            <a:pPr marL="0" indent="0">
              <a:buNone/>
            </a:pPr>
            <a:endParaRPr lang="en-US" dirty="0"/>
          </a:p>
        </p:txBody>
      </p:sp>
      <p:sp>
        <p:nvSpPr>
          <p:cNvPr id="16" name="Text 14"/>
          <p:cNvSpPr/>
          <p:nvPr/>
        </p:nvSpPr>
        <p:spPr>
          <a:xfrm>
            <a:off x="502919" y="172338"/>
            <a:ext cx="731520" cy="731520"/>
          </a:xfrm>
          <a:prstGeom prst="rect">
            <a:avLst/>
          </a:prstGeom>
          <a:noFill/>
          <a:ln/>
        </p:spPr>
        <p:txBody>
          <a:bodyPr wrap="square" lIns="0" tIns="0" rIns="0" bIns="0" rtlCol="0" anchor="ctr"/>
          <a:lstStyle/>
          <a:p>
            <a:pPr marL="0" indent="0">
              <a:buNone/>
            </a:pP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name="Slide 20">
    <p:spTree>
      <p:nvGrpSpPr>
        <p:cNvPr id="1" name=""/>
        <p:cNvGrpSpPr/>
        <p:nvPr/>
      </p:nvGrpSpPr>
      <p:grpSpPr>
        <a:xfrm>
          <a:off x="0" y="0"/>
          <a:ext cx="0" cy="0"/>
          <a:chOff x="0" y="0"/>
          <a:chExt cx="0" cy="0"/>
        </a:xfrm>
      </p:grpSpPr>
      <p:sp>
        <p:nvSpPr>
          <p:cNvPr id="2" name="Text 0"/>
          <p:cNvSpPr/>
          <p:nvPr/>
        </p:nvSpPr>
        <p:spPr>
          <a:xfrm>
            <a:off x="0" y="0"/>
            <a:ext cx="12192000" cy="6858000"/>
          </a:xfrm>
          <a:prstGeom prst="rect">
            <a:avLst/>
          </a:prstGeom>
          <a:solidFill>
            <a:srgbClr val="FFFFFF"/>
          </a:solidFill>
          <a:ln/>
        </p:spPr>
        <p:txBody>
          <a:bodyPr wrap="square" lIns="0" tIns="0" rIns="0" bIns="0" rtlCol="0" anchor="ctr"/>
          <a:lstStyle/>
          <a:p>
            <a:pPr marL="0" indent="0">
              <a:buNone/>
            </a:pPr>
            <a:endParaRPr lang="en-US" dirty="0"/>
          </a:p>
        </p:txBody>
      </p:sp>
      <p:sp>
        <p:nvSpPr>
          <p:cNvPr id="3" name="Text 1"/>
          <p:cNvSpPr/>
          <p:nvPr/>
        </p:nvSpPr>
        <p:spPr>
          <a:xfrm>
            <a:off x="783604" y="6508085"/>
            <a:ext cx="5760720" cy="182880"/>
          </a:xfrm>
          <a:prstGeom prst="rect">
            <a:avLst/>
          </a:prstGeom>
          <a:noFill/>
          <a:ln/>
        </p:spPr>
        <p:txBody>
          <a:bodyPr wrap="square" lIns="0" tIns="0" rIns="0" bIns="0" rtlCol="0" anchor="ctr"/>
          <a:lstStyle/>
          <a:p>
            <a:pPr marL="0" indent="0" algn="l">
              <a:lnSpc>
                <a:spcPct val="90000"/>
              </a:lnSpc>
              <a:spcBef>
                <a:spcPts val="1000"/>
              </a:spcBef>
              <a:buNone/>
            </a:pPr>
            <a:r>
              <a:rPr lang="en-US" sz="800" dirty="0">
                <a:solidFill>
                  <a:srgbClr val="888888"/>
                </a:solidFill>
                <a:latin typeface="Lexend Regular" pitchFamily="34" charset="0"/>
                <a:ea typeface="Lexend Regular" pitchFamily="34" charset="-122"/>
                <a:cs typeface="Lexend Regular" pitchFamily="34" charset="-120"/>
              </a:rPr>
              <a:t>Comprehensive Guide to Research Methodology and Literature Management</a:t>
            </a:r>
            <a:endParaRPr lang="en-US" sz="800" dirty="0"/>
          </a:p>
        </p:txBody>
      </p:sp>
      <p:sp>
        <p:nvSpPr>
          <p:cNvPr id="4" name="Text 2"/>
          <p:cNvSpPr/>
          <p:nvPr/>
        </p:nvSpPr>
        <p:spPr>
          <a:xfrm>
            <a:off x="502920" y="6508085"/>
            <a:ext cx="182880" cy="182880"/>
          </a:xfrm>
          <a:prstGeom prst="rect">
            <a:avLst/>
          </a:prstGeom>
          <a:noFill/>
          <a:ln/>
        </p:spPr>
        <p:txBody>
          <a:bodyPr wrap="square" lIns="0" tIns="0" rIns="0" bIns="0" rtlCol="0" anchor="ctr"/>
          <a:lstStyle/>
          <a:p>
            <a:pPr marL="0" indent="0" algn="l">
              <a:lnSpc>
                <a:spcPct val="90000"/>
              </a:lnSpc>
              <a:spcBef>
                <a:spcPts val="1000"/>
              </a:spcBef>
              <a:buNone/>
            </a:pPr>
            <a:r>
              <a:rPr lang="en-US" sz="800" dirty="0">
                <a:solidFill>
                  <a:srgbClr val="888888"/>
                </a:solidFill>
                <a:latin typeface="Lexend Regular" pitchFamily="34" charset="0"/>
                <a:ea typeface="Lexend Regular" pitchFamily="34" charset="-122"/>
                <a:cs typeface="Lexend Regular" pitchFamily="34" charset="-120"/>
              </a:rPr>
              <a:t>20</a:t>
            </a:r>
            <a:endParaRPr lang="en-US" sz="800" dirty="0"/>
          </a:p>
        </p:txBody>
      </p:sp>
      <p:sp>
        <p:nvSpPr>
          <p:cNvPr id="6" name="Text 4"/>
          <p:cNvSpPr/>
          <p:nvPr/>
        </p:nvSpPr>
        <p:spPr>
          <a:xfrm>
            <a:off x="0" y="2713850"/>
            <a:ext cx="4160520" cy="4144149"/>
          </a:xfrm>
          <a:prstGeom prst="rect">
            <a:avLst/>
          </a:prstGeom>
          <a:solidFill>
            <a:srgbClr val="003860"/>
          </a:solidFill>
          <a:ln/>
        </p:spPr>
        <p:txBody>
          <a:bodyPr wrap="square" lIns="0" tIns="0" rIns="0" bIns="0" rtlCol="0" anchor="ctr"/>
          <a:lstStyle/>
          <a:p>
            <a:pPr marL="0" indent="0">
              <a:buNone/>
            </a:pPr>
            <a:endParaRPr lang="en-US" dirty="0"/>
          </a:p>
        </p:txBody>
      </p:sp>
      <p:sp>
        <p:nvSpPr>
          <p:cNvPr id="7" name="Text 5"/>
          <p:cNvSpPr/>
          <p:nvPr/>
        </p:nvSpPr>
        <p:spPr>
          <a:xfrm>
            <a:off x="8031480" y="2713850"/>
            <a:ext cx="4160520" cy="4144149"/>
          </a:xfrm>
          <a:prstGeom prst="rect">
            <a:avLst/>
          </a:prstGeom>
          <a:solidFill>
            <a:srgbClr val="003860"/>
          </a:solidFill>
          <a:ln/>
        </p:spPr>
        <p:txBody>
          <a:bodyPr wrap="square" lIns="0" tIns="0" rIns="0" bIns="0" rtlCol="0" anchor="ctr"/>
          <a:lstStyle/>
          <a:p>
            <a:pPr marL="0" indent="0">
              <a:buNone/>
            </a:pPr>
            <a:endParaRPr lang="en-US" dirty="0"/>
          </a:p>
        </p:txBody>
      </p:sp>
      <p:sp>
        <p:nvSpPr>
          <p:cNvPr id="8" name="Text 6"/>
          <p:cNvSpPr/>
          <p:nvPr/>
        </p:nvSpPr>
        <p:spPr>
          <a:xfrm>
            <a:off x="4066032" y="2713850"/>
            <a:ext cx="4059936" cy="4144149"/>
          </a:xfrm>
          <a:prstGeom prst="rect">
            <a:avLst/>
          </a:prstGeom>
          <a:solidFill>
            <a:srgbClr val="005490"/>
          </a:solidFill>
          <a:ln/>
        </p:spPr>
        <p:txBody>
          <a:bodyPr wrap="square" lIns="0" tIns="0" rIns="0" bIns="0" rtlCol="0" anchor="ctr"/>
          <a:lstStyle/>
          <a:p>
            <a:pPr marL="0" indent="0">
              <a:buNone/>
            </a:pPr>
            <a:endParaRPr lang="en-US" dirty="0"/>
          </a:p>
        </p:txBody>
      </p:sp>
      <p:sp>
        <p:nvSpPr>
          <p:cNvPr id="9" name="Text 7"/>
          <p:cNvSpPr/>
          <p:nvPr/>
        </p:nvSpPr>
        <p:spPr>
          <a:xfrm>
            <a:off x="1526985" y="3203684"/>
            <a:ext cx="1005967" cy="1005840"/>
          </a:xfrm>
          <a:custGeom>
            <a:avLst/>
            <a:gdLst/>
            <a:ahLst/>
            <a:cxnLst/>
            <a:rect l="l" t="t" r="r" b="b"/>
            <a:pathLst>
              <a:path w="1005967" h="1005840">
                <a:moveTo>
                  <a:pt x="1005967" y="502920"/>
                </a:moveTo>
                <a:cubicBezTo>
                  <a:pt x="1005967" y="780673"/>
                  <a:pt x="780771" y="1005840"/>
                  <a:pt x="502983" y="1005840"/>
                </a:cubicBezTo>
                <a:cubicBezTo>
                  <a:pt x="225196" y="1005840"/>
                  <a:pt x="0" y="780673"/>
                  <a:pt x="0" y="502920"/>
                </a:cubicBezTo>
                <a:cubicBezTo>
                  <a:pt x="0" y="225167"/>
                  <a:pt x="225196" y="0"/>
                  <a:pt x="502983" y="0"/>
                </a:cubicBezTo>
                <a:cubicBezTo>
                  <a:pt x="780771" y="0"/>
                  <a:pt x="1005967" y="225167"/>
                  <a:pt x="1005967" y="502920"/>
                </a:cubicBezTo>
              </a:path>
            </a:pathLst>
          </a:custGeom>
          <a:solidFill>
            <a:srgbClr val="0070C0"/>
          </a:solidFill>
          <a:ln/>
        </p:spPr>
        <p:txBody>
          <a:bodyPr wrap="square" lIns="0" tIns="0" rIns="0" bIns="0" rtlCol="0" anchor="ctr"/>
          <a:lstStyle/>
          <a:p>
            <a:pPr marL="0" indent="0">
              <a:buNone/>
            </a:pPr>
            <a:endParaRPr lang="en-US" dirty="0"/>
          </a:p>
        </p:txBody>
      </p:sp>
      <p:sp>
        <p:nvSpPr>
          <p:cNvPr id="10" name="Text 8"/>
          <p:cNvSpPr/>
          <p:nvPr/>
        </p:nvSpPr>
        <p:spPr>
          <a:xfrm>
            <a:off x="5593080" y="3203684"/>
            <a:ext cx="1005840" cy="1005840"/>
          </a:xfrm>
          <a:custGeom>
            <a:avLst/>
            <a:gdLst/>
            <a:ahLst/>
            <a:cxnLst/>
            <a:rect l="l" t="t" r="r" b="b"/>
            <a:pathLst>
              <a:path w="1005840" h="1005840">
                <a:moveTo>
                  <a:pt x="1005840" y="502920"/>
                </a:moveTo>
                <a:cubicBezTo>
                  <a:pt x="1005840" y="780673"/>
                  <a:pt x="780673" y="1005840"/>
                  <a:pt x="502920" y="1005840"/>
                </a:cubicBezTo>
                <a:cubicBezTo>
                  <a:pt x="225167" y="1005840"/>
                  <a:pt x="0" y="780673"/>
                  <a:pt x="0" y="502920"/>
                </a:cubicBezTo>
                <a:cubicBezTo>
                  <a:pt x="0" y="225167"/>
                  <a:pt x="225167" y="0"/>
                  <a:pt x="502920" y="0"/>
                </a:cubicBezTo>
                <a:cubicBezTo>
                  <a:pt x="780673" y="0"/>
                  <a:pt x="1005840" y="225167"/>
                  <a:pt x="1005840" y="502920"/>
                </a:cubicBezTo>
              </a:path>
            </a:pathLst>
          </a:custGeom>
          <a:solidFill>
            <a:srgbClr val="40AFFF"/>
          </a:solidFill>
          <a:ln/>
        </p:spPr>
        <p:txBody>
          <a:bodyPr wrap="square" lIns="0" tIns="0" rIns="0" bIns="0" rtlCol="0" anchor="ctr"/>
          <a:lstStyle/>
          <a:p>
            <a:pPr marL="0" indent="0">
              <a:buNone/>
            </a:pPr>
            <a:endParaRPr lang="en-US" dirty="0"/>
          </a:p>
        </p:txBody>
      </p:sp>
      <p:sp>
        <p:nvSpPr>
          <p:cNvPr id="11" name="Text 9"/>
          <p:cNvSpPr/>
          <p:nvPr/>
        </p:nvSpPr>
        <p:spPr>
          <a:xfrm>
            <a:off x="9659049" y="3205112"/>
            <a:ext cx="1005967" cy="1005840"/>
          </a:xfrm>
          <a:custGeom>
            <a:avLst/>
            <a:gdLst/>
            <a:ahLst/>
            <a:cxnLst/>
            <a:rect l="l" t="t" r="r" b="b"/>
            <a:pathLst>
              <a:path w="1005967" h="1005840">
                <a:moveTo>
                  <a:pt x="1005967" y="502920"/>
                </a:moveTo>
                <a:cubicBezTo>
                  <a:pt x="1005967" y="780673"/>
                  <a:pt x="780771" y="1005840"/>
                  <a:pt x="502983" y="1005840"/>
                </a:cubicBezTo>
                <a:cubicBezTo>
                  <a:pt x="225196" y="1005840"/>
                  <a:pt x="0" y="780673"/>
                  <a:pt x="0" y="502920"/>
                </a:cubicBezTo>
                <a:cubicBezTo>
                  <a:pt x="0" y="225167"/>
                  <a:pt x="225196" y="0"/>
                  <a:pt x="502983" y="0"/>
                </a:cubicBezTo>
                <a:cubicBezTo>
                  <a:pt x="780771" y="0"/>
                  <a:pt x="1005967" y="225167"/>
                  <a:pt x="1005967" y="502920"/>
                </a:cubicBezTo>
              </a:path>
            </a:pathLst>
          </a:custGeom>
          <a:solidFill>
            <a:srgbClr val="0070C0"/>
          </a:solidFill>
          <a:ln/>
        </p:spPr>
        <p:txBody>
          <a:bodyPr wrap="square" lIns="0" tIns="0" rIns="0" bIns="0" rtlCol="0" anchor="ctr"/>
          <a:lstStyle/>
          <a:p>
            <a:pPr marL="0" indent="0">
              <a:buNone/>
            </a:pPr>
            <a:endParaRPr lang="en-US" dirty="0"/>
          </a:p>
        </p:txBody>
      </p:sp>
      <p:sp>
        <p:nvSpPr>
          <p:cNvPr id="16" name="Text 14"/>
          <p:cNvSpPr/>
          <p:nvPr/>
        </p:nvSpPr>
        <p:spPr>
          <a:xfrm>
            <a:off x="502920" y="1405502"/>
            <a:ext cx="11101250" cy="789621"/>
          </a:xfrm>
          <a:prstGeom prst="rect">
            <a:avLst/>
          </a:prstGeom>
          <a:noFill/>
          <a:ln/>
        </p:spPr>
        <p:txBody>
          <a:bodyPr wrap="square" lIns="0" tIns="0" rIns="0" bIns="0" rtlCol="0" anchor="t"/>
          <a:lstStyle/>
          <a:p>
            <a:pPr marL="0" indent="0" algn="l">
              <a:lnSpc>
                <a:spcPct val="90000"/>
              </a:lnSpc>
              <a:buNone/>
            </a:pPr>
            <a:r>
              <a:rPr lang="en-US" sz="4800" dirty="0">
                <a:solidFill>
                  <a:srgbClr val="003860"/>
                </a:solidFill>
                <a:latin typeface="Lexend Deca Regular" pitchFamily="34" charset="0"/>
                <a:ea typeface="Lexend Deca Regular" pitchFamily="34" charset="-122"/>
                <a:cs typeface="Lexend Deca Regular" pitchFamily="34" charset="-120"/>
              </a:rPr>
              <a:t>Detailed Reading and Iterative Searching</a:t>
            </a:r>
            <a:endParaRPr lang="en-US" sz="4800" dirty="0"/>
          </a:p>
        </p:txBody>
      </p:sp>
      <p:sp>
        <p:nvSpPr>
          <p:cNvPr id="17" name="Text 15"/>
          <p:cNvSpPr/>
          <p:nvPr/>
        </p:nvSpPr>
        <p:spPr>
          <a:xfrm>
            <a:off x="5149993" y="545007"/>
            <a:ext cx="420905" cy="221144"/>
          </a:xfrm>
          <a:custGeom>
            <a:avLst/>
            <a:gdLst/>
            <a:ahLst/>
            <a:cxnLst/>
            <a:rect l="l" t="t" r="r" b="b"/>
            <a:pathLst>
              <a:path w="420905" h="221144">
                <a:moveTo>
                  <a:pt x="67012" y="213165"/>
                </a:moveTo>
                <a:cubicBezTo>
                  <a:pt x="59352" y="213165"/>
                  <a:pt x="51696" y="211568"/>
                  <a:pt x="44035" y="208377"/>
                </a:cubicBezTo>
                <a:cubicBezTo>
                  <a:pt x="14037" y="195613"/>
                  <a:pt x="0" y="161150"/>
                  <a:pt x="12762" y="131152"/>
                </a:cubicBezTo>
                <a:cubicBezTo>
                  <a:pt x="46270" y="51374"/>
                  <a:pt x="123813" y="-2"/>
                  <a:pt x="210288" y="-2"/>
                </a:cubicBezTo>
                <a:cubicBezTo>
                  <a:pt x="296767" y="-2"/>
                  <a:pt x="374310" y="51374"/>
                  <a:pt x="408134" y="131152"/>
                </a:cubicBezTo>
                <a:cubicBezTo>
                  <a:pt x="420900" y="161147"/>
                  <a:pt x="406859" y="195931"/>
                  <a:pt x="376861" y="208377"/>
                </a:cubicBezTo>
                <a:cubicBezTo>
                  <a:pt x="346863" y="221142"/>
                  <a:pt x="312084" y="207101"/>
                  <a:pt x="299638" y="177105"/>
                </a:cubicBezTo>
                <a:cubicBezTo>
                  <a:pt x="284321" y="141364"/>
                  <a:pt x="249218" y="118069"/>
                  <a:pt x="210288" y="118069"/>
                </a:cubicBezTo>
                <a:cubicBezTo>
                  <a:pt x="171359" y="118069"/>
                  <a:pt x="136575" y="141364"/>
                  <a:pt x="121258" y="177105"/>
                </a:cubicBezTo>
                <a:cubicBezTo>
                  <a:pt x="112003" y="199443"/>
                  <a:pt x="89985" y="213165"/>
                  <a:pt x="67008" y="213165"/>
                </a:cubicBezTo>
                <a:lnTo>
                  <a:pt x="67012" y="213165"/>
                </a:lnTo>
              </a:path>
            </a:pathLst>
          </a:custGeom>
          <a:solidFill>
            <a:srgbClr val="005490"/>
          </a:solidFill>
          <a:ln/>
        </p:spPr>
        <p:txBody>
          <a:bodyPr wrap="square" lIns="0" tIns="0" rIns="0" bIns="0" rtlCol="0" anchor="ctr"/>
          <a:lstStyle/>
          <a:p>
            <a:pPr marL="0" indent="0">
              <a:buNone/>
            </a:pPr>
            <a:endParaRPr lang="en-US" dirty="0"/>
          </a:p>
        </p:txBody>
      </p:sp>
      <p:sp>
        <p:nvSpPr>
          <p:cNvPr id="19" name="Text 17"/>
          <p:cNvSpPr/>
          <p:nvPr/>
        </p:nvSpPr>
        <p:spPr>
          <a:xfrm>
            <a:off x="8653272" y="4986618"/>
            <a:ext cx="3017520" cy="1336601"/>
          </a:xfrm>
          <a:prstGeom prst="rect">
            <a:avLst/>
          </a:prstGeom>
          <a:noFill/>
          <a:ln/>
        </p:spPr>
        <p:txBody>
          <a:bodyPr wrap="square" lIns="0" tIns="0" rIns="0" bIns="0" rtlCol="0" anchor="t"/>
          <a:lstStyle/>
          <a:p>
            <a:pPr marL="0" indent="0" algn="ctr">
              <a:lnSpc>
                <a:spcPct val="127273"/>
              </a:lnSpc>
              <a:spcAft>
                <a:spcPts val="1000"/>
              </a:spcAft>
              <a:buNone/>
            </a:pPr>
            <a:r>
              <a:rPr lang="en-US" sz="1100" dirty="0">
                <a:solidFill>
                  <a:srgbClr val="FFFFFF"/>
                </a:solidFill>
                <a:latin typeface="Lexend Regular" pitchFamily="34" charset="0"/>
                <a:ea typeface="Lexend Regular" pitchFamily="34" charset="-122"/>
                <a:cs typeface="Lexend Regular" pitchFamily="34" charset="-120"/>
              </a:rPr>
              <a:t>Return to database searches with improved terms to enhance results.</a:t>
            </a:r>
            <a:endParaRPr lang="en-US" sz="1100" dirty="0"/>
          </a:p>
        </p:txBody>
      </p:sp>
      <p:sp>
        <p:nvSpPr>
          <p:cNvPr id="20" name="Text 18"/>
          <p:cNvSpPr/>
          <p:nvPr/>
        </p:nvSpPr>
        <p:spPr>
          <a:xfrm>
            <a:off x="8653272" y="4459332"/>
            <a:ext cx="3017520" cy="411653"/>
          </a:xfrm>
          <a:prstGeom prst="rect">
            <a:avLst/>
          </a:prstGeom>
          <a:noFill/>
          <a:ln/>
        </p:spPr>
        <p:txBody>
          <a:bodyPr wrap="square" lIns="0" tIns="0" rIns="0" bIns="0" rtlCol="0" anchor="t"/>
          <a:lstStyle/>
          <a:p>
            <a:pPr marL="0" indent="0" algn="ctr">
              <a:lnSpc>
                <a:spcPct val="100000"/>
              </a:lnSpc>
              <a:buNone/>
            </a:pPr>
            <a:r>
              <a:rPr lang="en-US" sz="1600" dirty="0">
                <a:solidFill>
                  <a:srgbClr val="FFFFFF"/>
                </a:solidFill>
                <a:latin typeface="Lexend Deca Bold" pitchFamily="34" charset="0"/>
                <a:ea typeface="Lexend Deca Bold" pitchFamily="34" charset="-122"/>
                <a:cs typeface="Lexend Deca Bold" pitchFamily="34" charset="-120"/>
              </a:rPr>
              <a:t>Step 3: Enhanced Searching</a:t>
            </a:r>
            <a:endParaRPr lang="en-US" sz="1600" dirty="0"/>
          </a:p>
        </p:txBody>
      </p:sp>
      <p:sp>
        <p:nvSpPr>
          <p:cNvPr id="21" name="Text 19"/>
          <p:cNvSpPr/>
          <p:nvPr/>
        </p:nvSpPr>
        <p:spPr>
          <a:xfrm>
            <a:off x="4587240" y="4985190"/>
            <a:ext cx="3017520" cy="1336601"/>
          </a:xfrm>
          <a:prstGeom prst="rect">
            <a:avLst/>
          </a:prstGeom>
          <a:noFill/>
          <a:ln/>
        </p:spPr>
        <p:txBody>
          <a:bodyPr wrap="square" lIns="0" tIns="0" rIns="0" bIns="0" rtlCol="0" anchor="t"/>
          <a:lstStyle/>
          <a:p>
            <a:pPr marL="0" indent="0" algn="ctr">
              <a:lnSpc>
                <a:spcPct val="127273"/>
              </a:lnSpc>
              <a:spcAft>
                <a:spcPts val="1000"/>
              </a:spcAft>
              <a:buNone/>
            </a:pPr>
            <a:r>
              <a:rPr lang="en-US" sz="1100" dirty="0">
                <a:solidFill>
                  <a:srgbClr val="FFFFFF"/>
                </a:solidFill>
                <a:latin typeface="Lexend Regular" pitchFamily="34" charset="0"/>
                <a:ea typeface="Lexend Regular" pitchFamily="34" charset="-122"/>
                <a:cs typeface="Lexend Regular" pitchFamily="34" charset="-120"/>
              </a:rPr>
              <a:t>Identify new keywords from the thoroughly read documents.</a:t>
            </a:r>
            <a:endParaRPr lang="en-US" sz="1100" dirty="0"/>
          </a:p>
        </p:txBody>
      </p:sp>
      <p:sp>
        <p:nvSpPr>
          <p:cNvPr id="22" name="Text 20"/>
          <p:cNvSpPr/>
          <p:nvPr/>
        </p:nvSpPr>
        <p:spPr>
          <a:xfrm>
            <a:off x="4587240" y="4457904"/>
            <a:ext cx="3017520" cy="411653"/>
          </a:xfrm>
          <a:prstGeom prst="rect">
            <a:avLst/>
          </a:prstGeom>
          <a:noFill/>
          <a:ln/>
        </p:spPr>
        <p:txBody>
          <a:bodyPr wrap="square" lIns="0" tIns="0" rIns="0" bIns="0" rtlCol="0" anchor="t"/>
          <a:lstStyle/>
          <a:p>
            <a:pPr marL="0" indent="0" algn="ctr">
              <a:lnSpc>
                <a:spcPct val="100000"/>
              </a:lnSpc>
              <a:buNone/>
            </a:pPr>
            <a:r>
              <a:rPr lang="en-US" sz="1600" dirty="0">
                <a:solidFill>
                  <a:srgbClr val="FFFFFF"/>
                </a:solidFill>
                <a:latin typeface="Lexend Deca Bold" pitchFamily="34" charset="0"/>
                <a:ea typeface="Lexend Deca Bold" pitchFamily="34" charset="-122"/>
                <a:cs typeface="Lexend Deca Bold" pitchFamily="34" charset="-120"/>
              </a:rPr>
              <a:t>Step 2: Keyword Identification</a:t>
            </a:r>
            <a:endParaRPr lang="en-US" sz="1600" dirty="0"/>
          </a:p>
        </p:txBody>
      </p:sp>
      <p:sp>
        <p:nvSpPr>
          <p:cNvPr id="23" name="Text 21"/>
          <p:cNvSpPr/>
          <p:nvPr/>
        </p:nvSpPr>
        <p:spPr>
          <a:xfrm>
            <a:off x="521208" y="4985190"/>
            <a:ext cx="3017520" cy="1336601"/>
          </a:xfrm>
          <a:prstGeom prst="rect">
            <a:avLst/>
          </a:prstGeom>
          <a:noFill/>
          <a:ln/>
        </p:spPr>
        <p:txBody>
          <a:bodyPr wrap="square" lIns="0" tIns="0" rIns="0" bIns="0" rtlCol="0" anchor="t"/>
          <a:lstStyle/>
          <a:p>
            <a:pPr marL="0" indent="0" algn="ctr">
              <a:lnSpc>
                <a:spcPct val="127273"/>
              </a:lnSpc>
              <a:spcAft>
                <a:spcPts val="1000"/>
              </a:spcAft>
              <a:buNone/>
            </a:pPr>
            <a:r>
              <a:rPr lang="en-US" sz="1100" dirty="0">
                <a:solidFill>
                  <a:srgbClr val="FFFFFF"/>
                </a:solidFill>
                <a:latin typeface="Lexend Regular" pitchFamily="34" charset="0"/>
                <a:ea typeface="Lexend Regular" pitchFamily="34" charset="-122"/>
                <a:cs typeface="Lexend Regular" pitchFamily="34" charset="-120"/>
              </a:rPr>
              <a:t>Thoroughly read downloaded documents to understand the content in detail.</a:t>
            </a:r>
            <a:endParaRPr lang="en-US" sz="1100" dirty="0"/>
          </a:p>
        </p:txBody>
      </p:sp>
      <p:sp>
        <p:nvSpPr>
          <p:cNvPr id="24" name="Text 22"/>
          <p:cNvSpPr/>
          <p:nvPr/>
        </p:nvSpPr>
        <p:spPr>
          <a:xfrm>
            <a:off x="521208" y="4457904"/>
            <a:ext cx="3017520" cy="411653"/>
          </a:xfrm>
          <a:prstGeom prst="rect">
            <a:avLst/>
          </a:prstGeom>
          <a:noFill/>
          <a:ln/>
        </p:spPr>
        <p:txBody>
          <a:bodyPr wrap="square" lIns="0" tIns="0" rIns="0" bIns="0" rtlCol="0" anchor="t"/>
          <a:lstStyle/>
          <a:p>
            <a:pPr marL="0" indent="0" algn="ctr">
              <a:lnSpc>
                <a:spcPct val="100000"/>
              </a:lnSpc>
              <a:buNone/>
            </a:pPr>
            <a:r>
              <a:rPr lang="en-US" sz="1600" dirty="0">
                <a:solidFill>
                  <a:srgbClr val="FFFFFF"/>
                </a:solidFill>
                <a:latin typeface="Lexend Deca Bold" pitchFamily="34" charset="0"/>
                <a:ea typeface="Lexend Deca Bold" pitchFamily="34" charset="-122"/>
                <a:cs typeface="Lexend Deca Bold" pitchFamily="34" charset="-120"/>
              </a:rPr>
              <a:t>Step 1: Thorough Reading</a:t>
            </a:r>
            <a:endParaRPr lang="en-US" sz="1600" dirty="0"/>
          </a:p>
        </p:txBody>
      </p:sp>
      <p:sp>
        <p:nvSpPr>
          <p:cNvPr id="25" name="Text 23"/>
          <p:cNvSpPr/>
          <p:nvPr/>
        </p:nvSpPr>
        <p:spPr>
          <a:xfrm>
            <a:off x="9933432" y="3508007"/>
            <a:ext cx="457200" cy="400050"/>
          </a:xfrm>
          <a:custGeom>
            <a:avLst/>
            <a:gdLst/>
            <a:ahLst/>
            <a:cxnLst/>
            <a:rect l="l" t="t" r="r" b="b"/>
            <a:pathLst>
              <a:path w="457200" h="400050">
                <a:moveTo>
                  <a:pt x="224760" y="85367"/>
                </a:moveTo>
                <a:lnTo>
                  <a:pt x="224760" y="85367"/>
                </a:lnTo>
                <a:cubicBezTo>
                  <a:pt x="234137" y="94744"/>
                  <a:pt x="246815" y="100013"/>
                  <a:pt x="260119" y="100013"/>
                </a:cubicBezTo>
                <a:lnTo>
                  <a:pt x="400045" y="100013"/>
                </a:lnTo>
                <a:cubicBezTo>
                  <a:pt x="407905" y="100013"/>
                  <a:pt x="414333" y="106441"/>
                  <a:pt x="414333" y="114298"/>
                </a:cubicBezTo>
                <a:lnTo>
                  <a:pt x="414333" y="342899"/>
                </a:lnTo>
                <a:cubicBezTo>
                  <a:pt x="414333" y="350756"/>
                  <a:pt x="407905" y="357185"/>
                  <a:pt x="400045" y="357185"/>
                </a:cubicBezTo>
                <a:lnTo>
                  <a:pt x="57145" y="357185"/>
                </a:lnTo>
                <a:cubicBezTo>
                  <a:pt x="49286" y="357185"/>
                  <a:pt x="42858" y="350756"/>
                  <a:pt x="42858" y="342899"/>
                </a:cubicBezTo>
                <a:lnTo>
                  <a:pt x="42858" y="57147"/>
                </a:lnTo>
                <a:cubicBezTo>
                  <a:pt x="42858" y="49290"/>
                  <a:pt x="49286" y="42861"/>
                  <a:pt x="57145" y="42861"/>
                </a:cubicBezTo>
                <a:lnTo>
                  <a:pt x="176356" y="42861"/>
                </a:lnTo>
                <a:cubicBezTo>
                  <a:pt x="180105" y="42861"/>
                  <a:pt x="183767" y="44378"/>
                  <a:pt x="186446" y="47058"/>
                </a:cubicBezTo>
                <a:lnTo>
                  <a:pt x="216717" y="16786"/>
                </a:lnTo>
                <a:lnTo>
                  <a:pt x="186446" y="47058"/>
                </a:lnTo>
                <a:lnTo>
                  <a:pt x="224760" y="85367"/>
                </a:lnTo>
                <a:moveTo>
                  <a:pt x="255031" y="55095"/>
                </a:moveTo>
                <a:lnTo>
                  <a:pt x="216722" y="16698"/>
                </a:lnTo>
                <a:cubicBezTo>
                  <a:pt x="206005" y="5981"/>
                  <a:pt x="191453" y="0"/>
                  <a:pt x="176269" y="0"/>
                </a:cubicBezTo>
                <a:lnTo>
                  <a:pt x="57145" y="0"/>
                </a:lnTo>
                <a:cubicBezTo>
                  <a:pt x="25621" y="0"/>
                  <a:pt x="-5" y="25627"/>
                  <a:pt x="-5" y="57151"/>
                </a:cubicBezTo>
                <a:lnTo>
                  <a:pt x="-5" y="342903"/>
                </a:lnTo>
                <a:cubicBezTo>
                  <a:pt x="-5" y="374423"/>
                  <a:pt x="25621" y="400054"/>
                  <a:pt x="57145" y="400054"/>
                </a:cubicBezTo>
                <a:lnTo>
                  <a:pt x="400045" y="400054"/>
                </a:lnTo>
                <a:cubicBezTo>
                  <a:pt x="431569" y="400054"/>
                  <a:pt x="457195" y="374427"/>
                  <a:pt x="457195" y="342903"/>
                </a:cubicBezTo>
                <a:lnTo>
                  <a:pt x="457195" y="114302"/>
                </a:lnTo>
                <a:cubicBezTo>
                  <a:pt x="457195" y="82782"/>
                  <a:pt x="431569" y="57151"/>
                  <a:pt x="400045" y="57151"/>
                </a:cubicBezTo>
                <a:lnTo>
                  <a:pt x="260119" y="57151"/>
                </a:lnTo>
                <a:cubicBezTo>
                  <a:pt x="258245" y="57151"/>
                  <a:pt x="256370" y="56435"/>
                  <a:pt x="255031" y="55099"/>
                </a:cubicBezTo>
                <a:lnTo>
                  <a:pt x="255031" y="55095"/>
                </a:lnTo>
                <a:moveTo>
                  <a:pt x="300038" y="214311"/>
                </a:moveTo>
                <a:cubicBezTo>
                  <a:pt x="300038" y="166985"/>
                  <a:pt x="261642" y="128584"/>
                  <a:pt x="214313" y="128584"/>
                </a:cubicBezTo>
                <a:cubicBezTo>
                  <a:pt x="166983" y="128584"/>
                  <a:pt x="128588" y="166981"/>
                  <a:pt x="128588" y="214311"/>
                </a:cubicBezTo>
                <a:cubicBezTo>
                  <a:pt x="128588" y="261637"/>
                  <a:pt x="166983" y="300038"/>
                  <a:pt x="214313" y="300038"/>
                </a:cubicBezTo>
                <a:cubicBezTo>
                  <a:pt x="230209" y="300038"/>
                  <a:pt x="245032" y="295753"/>
                  <a:pt x="257801" y="288252"/>
                </a:cubicBezTo>
                <a:lnTo>
                  <a:pt x="292000" y="322452"/>
                </a:lnTo>
                <a:cubicBezTo>
                  <a:pt x="300394" y="330845"/>
                  <a:pt x="313968" y="330845"/>
                  <a:pt x="322271" y="322452"/>
                </a:cubicBezTo>
                <a:cubicBezTo>
                  <a:pt x="330574" y="314059"/>
                  <a:pt x="330665" y="300486"/>
                  <a:pt x="322271" y="292181"/>
                </a:cubicBezTo>
                <a:lnTo>
                  <a:pt x="288073" y="257980"/>
                </a:lnTo>
                <a:cubicBezTo>
                  <a:pt x="295662" y="245211"/>
                  <a:pt x="299951" y="230297"/>
                  <a:pt x="299951" y="214315"/>
                </a:cubicBezTo>
                <a:lnTo>
                  <a:pt x="300038" y="214311"/>
                </a:lnTo>
                <a:moveTo>
                  <a:pt x="214313" y="171449"/>
                </a:moveTo>
                <a:cubicBezTo>
                  <a:pt x="237986" y="171449"/>
                  <a:pt x="257175" y="190640"/>
                  <a:pt x="257175" y="214311"/>
                </a:cubicBezTo>
                <a:cubicBezTo>
                  <a:pt x="257175" y="237982"/>
                  <a:pt x="237986" y="257172"/>
                  <a:pt x="214313" y="257172"/>
                </a:cubicBezTo>
                <a:cubicBezTo>
                  <a:pt x="190639" y="257172"/>
                  <a:pt x="171450" y="237982"/>
                  <a:pt x="171450" y="214311"/>
                </a:cubicBezTo>
                <a:cubicBezTo>
                  <a:pt x="171450" y="190640"/>
                  <a:pt x="190639" y="171449"/>
                  <a:pt x="214313" y="171449"/>
                </a:cubicBezTo>
              </a:path>
            </a:pathLst>
          </a:custGeom>
          <a:solidFill>
            <a:srgbClr val="FFFFFF"/>
          </a:solidFill>
          <a:ln/>
        </p:spPr>
        <p:txBody>
          <a:bodyPr wrap="square" lIns="0" tIns="0" rIns="0" bIns="0" rtlCol="0" anchor="ctr"/>
          <a:lstStyle/>
          <a:p>
            <a:pPr marL="0" indent="0">
              <a:buNone/>
            </a:pPr>
            <a:endParaRPr lang="en-US" dirty="0"/>
          </a:p>
        </p:txBody>
      </p:sp>
      <p:sp>
        <p:nvSpPr>
          <p:cNvPr id="26" name="Text 24"/>
          <p:cNvSpPr/>
          <p:nvPr/>
        </p:nvSpPr>
        <p:spPr>
          <a:xfrm>
            <a:off x="5867400" y="3478065"/>
            <a:ext cx="457200" cy="457077"/>
          </a:xfrm>
          <a:custGeom>
            <a:avLst/>
            <a:gdLst/>
            <a:ahLst/>
            <a:cxnLst/>
            <a:rect l="l" t="t" r="r" b="b"/>
            <a:pathLst>
              <a:path w="457200" h="457077">
                <a:moveTo>
                  <a:pt x="328580" y="185720"/>
                </a:moveTo>
                <a:cubicBezTo>
                  <a:pt x="328580" y="106819"/>
                  <a:pt x="264618" y="42860"/>
                  <a:pt x="185719" y="42860"/>
                </a:cubicBezTo>
                <a:cubicBezTo>
                  <a:pt x="106820" y="42860"/>
                  <a:pt x="42858" y="106819"/>
                  <a:pt x="42858" y="185720"/>
                </a:cubicBezTo>
                <a:cubicBezTo>
                  <a:pt x="42858" y="264620"/>
                  <a:pt x="106820" y="328579"/>
                  <a:pt x="185719" y="328579"/>
                </a:cubicBezTo>
                <a:cubicBezTo>
                  <a:pt x="264618" y="328579"/>
                  <a:pt x="328580" y="264620"/>
                  <a:pt x="328580" y="185720"/>
                </a:cubicBezTo>
                <a:moveTo>
                  <a:pt x="300988" y="331349"/>
                </a:moveTo>
                <a:cubicBezTo>
                  <a:pt x="269382" y="356438"/>
                  <a:pt x="229290" y="371439"/>
                  <a:pt x="185719" y="371439"/>
                </a:cubicBezTo>
                <a:cubicBezTo>
                  <a:pt x="83128" y="371439"/>
                  <a:pt x="0" y="288311"/>
                  <a:pt x="0" y="185720"/>
                </a:cubicBezTo>
                <a:cubicBezTo>
                  <a:pt x="0" y="83129"/>
                  <a:pt x="83128" y="0"/>
                  <a:pt x="185719" y="0"/>
                </a:cubicBezTo>
                <a:cubicBezTo>
                  <a:pt x="288310" y="0"/>
                  <a:pt x="371438" y="83129"/>
                  <a:pt x="371438" y="185720"/>
                </a:cubicBezTo>
                <a:cubicBezTo>
                  <a:pt x="371438" y="229293"/>
                  <a:pt x="356438" y="269383"/>
                  <a:pt x="331347" y="300990"/>
                </a:cubicBezTo>
                <a:lnTo>
                  <a:pt x="450904" y="420548"/>
                </a:lnTo>
                <a:cubicBezTo>
                  <a:pt x="459299" y="428940"/>
                  <a:pt x="459299" y="442515"/>
                  <a:pt x="450904" y="450815"/>
                </a:cubicBezTo>
                <a:cubicBezTo>
                  <a:pt x="442510" y="459121"/>
                  <a:pt x="428940" y="459207"/>
                  <a:pt x="420638" y="450815"/>
                </a:cubicBezTo>
                <a:lnTo>
                  <a:pt x="300988" y="331349"/>
                </a:lnTo>
              </a:path>
            </a:pathLst>
          </a:custGeom>
          <a:solidFill>
            <a:srgbClr val="FFFFFF"/>
          </a:solidFill>
          <a:ln/>
        </p:spPr>
        <p:txBody>
          <a:bodyPr wrap="square" lIns="0" tIns="0" rIns="0" bIns="0" rtlCol="0" anchor="ctr"/>
          <a:lstStyle/>
          <a:p>
            <a:pPr marL="0" indent="0">
              <a:buNone/>
            </a:pPr>
            <a:endParaRPr lang="en-US" dirty="0"/>
          </a:p>
        </p:txBody>
      </p:sp>
      <p:sp>
        <p:nvSpPr>
          <p:cNvPr id="27" name="Text 25"/>
          <p:cNvSpPr/>
          <p:nvPr/>
        </p:nvSpPr>
        <p:spPr>
          <a:xfrm>
            <a:off x="1829943" y="3478004"/>
            <a:ext cx="400050" cy="457200"/>
          </a:xfrm>
          <a:custGeom>
            <a:avLst/>
            <a:gdLst/>
            <a:ahLst/>
            <a:cxnLst/>
            <a:rect l="l" t="t" r="r" b="b"/>
            <a:pathLst>
              <a:path w="400050" h="457200">
                <a:moveTo>
                  <a:pt x="0" y="78584"/>
                </a:moveTo>
                <a:cubicBezTo>
                  <a:pt x="0" y="35186"/>
                  <a:pt x="35184" y="5"/>
                  <a:pt x="78582" y="5"/>
                </a:cubicBezTo>
                <a:lnTo>
                  <a:pt x="350044" y="5"/>
                </a:lnTo>
                <a:cubicBezTo>
                  <a:pt x="377635" y="5"/>
                  <a:pt x="400050" y="22417"/>
                  <a:pt x="400050" y="50013"/>
                </a:cubicBezTo>
                <a:lnTo>
                  <a:pt x="400050" y="307188"/>
                </a:lnTo>
                <a:cubicBezTo>
                  <a:pt x="400050" y="327099"/>
                  <a:pt x="388353" y="344336"/>
                  <a:pt x="371474" y="352373"/>
                </a:cubicBezTo>
                <a:lnTo>
                  <a:pt x="371474" y="414347"/>
                </a:lnTo>
                <a:lnTo>
                  <a:pt x="378619" y="414347"/>
                </a:lnTo>
                <a:cubicBezTo>
                  <a:pt x="390497" y="414347"/>
                  <a:pt x="400050" y="423902"/>
                  <a:pt x="400050" y="435780"/>
                </a:cubicBezTo>
                <a:cubicBezTo>
                  <a:pt x="400050" y="447658"/>
                  <a:pt x="390497" y="457214"/>
                  <a:pt x="378619" y="457214"/>
                </a:cubicBezTo>
                <a:lnTo>
                  <a:pt x="71437" y="457214"/>
                </a:lnTo>
                <a:cubicBezTo>
                  <a:pt x="31968" y="457214"/>
                  <a:pt x="0" y="425246"/>
                  <a:pt x="0" y="385776"/>
                </a:cubicBezTo>
                <a:cubicBezTo>
                  <a:pt x="0" y="383367"/>
                  <a:pt x="88" y="380953"/>
                  <a:pt x="356" y="378635"/>
                </a:cubicBezTo>
                <a:lnTo>
                  <a:pt x="0" y="378635"/>
                </a:lnTo>
                <a:lnTo>
                  <a:pt x="0" y="78584"/>
                </a:lnTo>
                <a:moveTo>
                  <a:pt x="71437" y="357188"/>
                </a:moveTo>
                <a:cubicBezTo>
                  <a:pt x="55631" y="357188"/>
                  <a:pt x="42861" y="369957"/>
                  <a:pt x="42861" y="385763"/>
                </a:cubicBezTo>
                <a:cubicBezTo>
                  <a:pt x="42861" y="401568"/>
                  <a:pt x="55631" y="414338"/>
                  <a:pt x="71437" y="414338"/>
                </a:cubicBezTo>
                <a:lnTo>
                  <a:pt x="328613" y="414338"/>
                </a:lnTo>
                <a:lnTo>
                  <a:pt x="328613" y="357188"/>
                </a:lnTo>
                <a:lnTo>
                  <a:pt x="71437" y="357188"/>
                </a:lnTo>
                <a:moveTo>
                  <a:pt x="42861" y="320310"/>
                </a:moveTo>
                <a:cubicBezTo>
                  <a:pt x="51610" y="316469"/>
                  <a:pt x="61256" y="314325"/>
                  <a:pt x="71437" y="314325"/>
                </a:cubicBezTo>
                <a:lnTo>
                  <a:pt x="350044" y="314325"/>
                </a:lnTo>
                <a:cubicBezTo>
                  <a:pt x="353972" y="314325"/>
                  <a:pt x="357189" y="311111"/>
                  <a:pt x="357189" y="307184"/>
                </a:cubicBezTo>
                <a:lnTo>
                  <a:pt x="357189" y="50009"/>
                </a:lnTo>
                <a:cubicBezTo>
                  <a:pt x="357189" y="46081"/>
                  <a:pt x="353972" y="42867"/>
                  <a:pt x="350044" y="42867"/>
                </a:cubicBezTo>
                <a:lnTo>
                  <a:pt x="78582" y="42867"/>
                </a:lnTo>
                <a:cubicBezTo>
                  <a:pt x="58847" y="42867"/>
                  <a:pt x="42861" y="58851"/>
                  <a:pt x="42861" y="78588"/>
                </a:cubicBezTo>
                <a:lnTo>
                  <a:pt x="42861" y="320310"/>
                </a:lnTo>
                <a:moveTo>
                  <a:pt x="135733" y="100013"/>
                </a:moveTo>
                <a:lnTo>
                  <a:pt x="292897" y="100013"/>
                </a:lnTo>
                <a:cubicBezTo>
                  <a:pt x="304774" y="100013"/>
                  <a:pt x="314327" y="109568"/>
                  <a:pt x="314327" y="121446"/>
                </a:cubicBezTo>
                <a:cubicBezTo>
                  <a:pt x="314327" y="133324"/>
                  <a:pt x="304774" y="142880"/>
                  <a:pt x="292897" y="142880"/>
                </a:cubicBezTo>
                <a:lnTo>
                  <a:pt x="135733" y="142880"/>
                </a:lnTo>
                <a:cubicBezTo>
                  <a:pt x="123855" y="142880"/>
                  <a:pt x="114302" y="133324"/>
                  <a:pt x="114302" y="121451"/>
                </a:cubicBezTo>
                <a:cubicBezTo>
                  <a:pt x="114302" y="109573"/>
                  <a:pt x="123855" y="100022"/>
                  <a:pt x="135733" y="100022"/>
                </a:cubicBezTo>
                <a:lnTo>
                  <a:pt x="135733" y="100013"/>
                </a:lnTo>
                <a:moveTo>
                  <a:pt x="135733" y="171450"/>
                </a:moveTo>
                <a:lnTo>
                  <a:pt x="292897" y="171450"/>
                </a:lnTo>
                <a:cubicBezTo>
                  <a:pt x="304774" y="171450"/>
                  <a:pt x="314327" y="181005"/>
                  <a:pt x="314327" y="192884"/>
                </a:cubicBezTo>
                <a:cubicBezTo>
                  <a:pt x="314327" y="204762"/>
                  <a:pt x="304774" y="214317"/>
                  <a:pt x="292897" y="214317"/>
                </a:cubicBezTo>
                <a:lnTo>
                  <a:pt x="135733" y="214317"/>
                </a:lnTo>
                <a:cubicBezTo>
                  <a:pt x="123855" y="214317"/>
                  <a:pt x="114302" y="204762"/>
                  <a:pt x="114302" y="192888"/>
                </a:cubicBezTo>
                <a:cubicBezTo>
                  <a:pt x="114302" y="181010"/>
                  <a:pt x="123855" y="171459"/>
                  <a:pt x="135733" y="171459"/>
                </a:cubicBezTo>
                <a:lnTo>
                  <a:pt x="135733" y="171450"/>
                </a:lnTo>
              </a:path>
            </a:pathLst>
          </a:custGeom>
          <a:solidFill>
            <a:srgbClr val="FFFFFF"/>
          </a:solidFill>
          <a:ln/>
        </p:spPr>
        <p:txBody>
          <a:bodyPr wrap="square" lIns="0" tIns="0" rIns="0" bIns="0" rtlCol="0" anchor="ctr"/>
          <a:lstStyle/>
          <a:p>
            <a:pPr marL="0" indent="0">
              <a:buNone/>
            </a:pPr>
            <a:endParaRPr lang="en-US" dirty="0"/>
          </a:p>
        </p:txBody>
      </p:sp>
      <p:sp>
        <p:nvSpPr>
          <p:cNvPr id="29" name="Text 27"/>
          <p:cNvSpPr/>
          <p:nvPr/>
        </p:nvSpPr>
        <p:spPr>
          <a:xfrm>
            <a:off x="502919" y="172338"/>
            <a:ext cx="731520" cy="731520"/>
          </a:xfrm>
          <a:prstGeom prst="rect">
            <a:avLst/>
          </a:prstGeom>
          <a:noFill/>
          <a:ln/>
        </p:spPr>
        <p:txBody>
          <a:bodyPr wrap="square" lIns="0" tIns="0" rIns="0" bIns="0" rtlCol="0" anchor="ctr"/>
          <a:lstStyle/>
          <a:p>
            <a:pPr marL="0" indent="0">
              <a:buNone/>
            </a:pP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name="Slide 21">
    <p:spTree>
      <p:nvGrpSpPr>
        <p:cNvPr id="1" name=""/>
        <p:cNvGrpSpPr/>
        <p:nvPr/>
      </p:nvGrpSpPr>
      <p:grpSpPr>
        <a:xfrm>
          <a:off x="0" y="0"/>
          <a:ext cx="0" cy="0"/>
          <a:chOff x="0" y="0"/>
          <a:chExt cx="0" cy="0"/>
        </a:xfrm>
      </p:grpSpPr>
      <p:sp>
        <p:nvSpPr>
          <p:cNvPr id="2" name="Text 0"/>
          <p:cNvSpPr/>
          <p:nvPr/>
        </p:nvSpPr>
        <p:spPr>
          <a:xfrm>
            <a:off x="0" y="0"/>
            <a:ext cx="12192000" cy="6858000"/>
          </a:xfrm>
          <a:prstGeom prst="rect">
            <a:avLst/>
          </a:prstGeom>
          <a:solidFill>
            <a:srgbClr val="FFFFFF"/>
          </a:solidFill>
          <a:ln/>
        </p:spPr>
        <p:txBody>
          <a:bodyPr wrap="square" lIns="0" tIns="0" rIns="0" bIns="0" rtlCol="0" anchor="ctr"/>
          <a:lstStyle/>
          <a:p>
            <a:pPr marL="0" indent="0">
              <a:buNone/>
            </a:pPr>
            <a:endParaRPr lang="en-US" dirty="0"/>
          </a:p>
        </p:txBody>
      </p:sp>
      <p:sp>
        <p:nvSpPr>
          <p:cNvPr id="4" name="Text 2"/>
          <p:cNvSpPr/>
          <p:nvPr/>
        </p:nvSpPr>
        <p:spPr>
          <a:xfrm>
            <a:off x="502920" y="6508085"/>
            <a:ext cx="182880" cy="182880"/>
          </a:xfrm>
          <a:prstGeom prst="rect">
            <a:avLst/>
          </a:prstGeom>
          <a:noFill/>
          <a:ln/>
        </p:spPr>
        <p:txBody>
          <a:bodyPr wrap="square" lIns="0" tIns="0" rIns="0" bIns="0" rtlCol="0" anchor="ctr"/>
          <a:lstStyle/>
          <a:p>
            <a:pPr marL="0" indent="0" algn="l">
              <a:lnSpc>
                <a:spcPct val="90000"/>
              </a:lnSpc>
              <a:spcBef>
                <a:spcPts val="1000"/>
              </a:spcBef>
              <a:buNone/>
            </a:pPr>
            <a:r>
              <a:rPr lang="en-US" sz="800" dirty="0">
                <a:solidFill>
                  <a:srgbClr val="888888"/>
                </a:solidFill>
                <a:latin typeface="Lexend Regular" pitchFamily="34" charset="0"/>
                <a:ea typeface="Lexend Regular" pitchFamily="34" charset="-122"/>
                <a:cs typeface="Lexend Regular" pitchFamily="34" charset="-120"/>
              </a:rPr>
              <a:t>21</a:t>
            </a:r>
            <a:endParaRPr lang="en-US" sz="800" dirty="0"/>
          </a:p>
        </p:txBody>
      </p:sp>
      <p:sp>
        <p:nvSpPr>
          <p:cNvPr id="5" name="Text 3"/>
          <p:cNvSpPr/>
          <p:nvPr/>
        </p:nvSpPr>
        <p:spPr>
          <a:xfrm>
            <a:off x="7890179" y="1501654"/>
            <a:ext cx="4114800" cy="4114800"/>
          </a:xfrm>
          <a:custGeom>
            <a:avLst/>
            <a:gdLst/>
            <a:ahLst/>
            <a:cxnLst/>
            <a:rect l="l" t="t" r="r" b="b"/>
            <a:pathLst>
              <a:path w="4114800" h="4114800">
                <a:moveTo>
                  <a:pt x="0" y="2057400"/>
                </a:moveTo>
                <a:cubicBezTo>
                  <a:pt x="0" y="921139"/>
                  <a:pt x="921139" y="0"/>
                  <a:pt x="2057400" y="0"/>
                </a:cubicBezTo>
                <a:cubicBezTo>
                  <a:pt x="3193661" y="0"/>
                  <a:pt x="4114800" y="921139"/>
                  <a:pt x="4114800" y="2057400"/>
                </a:cubicBezTo>
                <a:cubicBezTo>
                  <a:pt x="4114800" y="3193661"/>
                  <a:pt x="3193661" y="4114800"/>
                  <a:pt x="2057400" y="4114800"/>
                </a:cubicBezTo>
                <a:cubicBezTo>
                  <a:pt x="921139" y="4114800"/>
                  <a:pt x="0" y="3193661"/>
                  <a:pt x="0" y="2057400"/>
                </a:cubicBezTo>
              </a:path>
            </a:pathLst>
          </a:custGeom>
          <a:solidFill>
            <a:srgbClr val="40AFFF">
              <a:alpha val="20000"/>
            </a:srgbClr>
          </a:solidFill>
          <a:ln/>
        </p:spPr>
        <p:txBody>
          <a:bodyPr wrap="square" lIns="0" tIns="0" rIns="0" bIns="0" rtlCol="0" anchor="ctr"/>
          <a:lstStyle/>
          <a:p>
            <a:pPr marL="0" indent="0">
              <a:buNone/>
            </a:pPr>
            <a:endParaRPr lang="en-US" dirty="0"/>
          </a:p>
        </p:txBody>
      </p:sp>
      <p:sp>
        <p:nvSpPr>
          <p:cNvPr id="6" name="Text 4"/>
          <p:cNvSpPr/>
          <p:nvPr/>
        </p:nvSpPr>
        <p:spPr>
          <a:xfrm>
            <a:off x="502919" y="3605854"/>
            <a:ext cx="6857999" cy="2192400"/>
          </a:xfrm>
          <a:prstGeom prst="rect">
            <a:avLst/>
          </a:prstGeom>
          <a:noFill/>
          <a:ln/>
        </p:spPr>
        <p:txBody>
          <a:bodyPr wrap="square" lIns="0" tIns="0" rIns="0" bIns="0" rtlCol="0" anchor="t"/>
          <a:lstStyle/>
          <a:p>
            <a:pPr marL="0" indent="0" algn="l">
              <a:lnSpc>
                <a:spcPct val="110000"/>
              </a:lnSpc>
              <a:spcBef>
                <a:spcPts val="1400"/>
              </a:spcBef>
              <a:buNone/>
            </a:pPr>
            <a:r>
              <a:rPr lang="en-US" sz="1600" dirty="0">
                <a:solidFill>
                  <a:srgbClr val="111111"/>
                </a:solidFill>
                <a:latin typeface="Lexend Regular" pitchFamily="34" charset="0"/>
                <a:ea typeface="Lexend Regular" pitchFamily="34" charset="-122"/>
                <a:cs typeface="Lexend Regular" pitchFamily="34" charset="-120"/>
              </a:rPr>
              <a:t>Know when to stop your literature search when no new relevant information is found or your allocated time ends, moving forward to analysis and writing phases.</a:t>
            </a:r>
            <a:endParaRPr lang="en-US" sz="1600" dirty="0"/>
          </a:p>
        </p:txBody>
      </p:sp>
      <p:sp>
        <p:nvSpPr>
          <p:cNvPr id="7" name="Text 5"/>
          <p:cNvSpPr/>
          <p:nvPr/>
        </p:nvSpPr>
        <p:spPr>
          <a:xfrm>
            <a:off x="502919" y="2971800"/>
            <a:ext cx="6857999" cy="457200"/>
          </a:xfrm>
          <a:prstGeom prst="rect">
            <a:avLst/>
          </a:prstGeom>
          <a:noFill/>
          <a:ln/>
        </p:spPr>
        <p:txBody>
          <a:bodyPr wrap="square" lIns="0" tIns="0" rIns="0" bIns="0" rtlCol="0" anchor="t"/>
          <a:lstStyle/>
          <a:p>
            <a:pPr marL="0" indent="0" algn="l">
              <a:lnSpc>
                <a:spcPct val="90000"/>
              </a:lnSpc>
              <a:spcBef>
                <a:spcPts val="1000"/>
              </a:spcBef>
              <a:buNone/>
            </a:pPr>
            <a:r>
              <a:rPr lang="en-US" sz="1800" dirty="0">
                <a:solidFill>
                  <a:srgbClr val="111111"/>
                </a:solidFill>
                <a:latin typeface="Lexend Bold" pitchFamily="34" charset="0"/>
                <a:ea typeface="Lexend Bold" pitchFamily="34" charset="-122"/>
                <a:cs typeface="Lexend Bold" pitchFamily="34" charset="-120"/>
              </a:rPr>
              <a:t>Concluding the Literature Search</a:t>
            </a:r>
            <a:endParaRPr lang="en-US" sz="1800" dirty="0"/>
          </a:p>
        </p:txBody>
      </p:sp>
      <p:sp>
        <p:nvSpPr>
          <p:cNvPr id="8" name="Text 6"/>
          <p:cNvSpPr/>
          <p:nvPr/>
        </p:nvSpPr>
        <p:spPr>
          <a:xfrm>
            <a:off x="502920" y="1796007"/>
            <a:ext cx="6858000" cy="789621"/>
          </a:xfrm>
          <a:prstGeom prst="rect">
            <a:avLst/>
          </a:prstGeom>
          <a:noFill/>
          <a:ln/>
        </p:spPr>
        <p:txBody>
          <a:bodyPr wrap="square" lIns="0" tIns="0" rIns="0" bIns="0" rtlCol="0" anchor="b"/>
          <a:lstStyle/>
          <a:p>
            <a:pPr marL="0" indent="0" algn="l">
              <a:lnSpc>
                <a:spcPct val="90000"/>
              </a:lnSpc>
              <a:buNone/>
            </a:pPr>
            <a:r>
              <a:rPr lang="en-US" sz="3651" dirty="0">
                <a:solidFill>
                  <a:srgbClr val="003860"/>
                </a:solidFill>
                <a:latin typeface="Lexend Deca Regular" pitchFamily="34" charset="0"/>
                <a:ea typeface="Lexend Deca Regular" pitchFamily="34" charset="-122"/>
                <a:cs typeface="Lexend Deca Regular" pitchFamily="34" charset="-120"/>
              </a:rPr>
              <a:t>Concluding the Literature Search</a:t>
            </a:r>
            <a:endParaRPr lang="en-US" sz="3651" dirty="0"/>
          </a:p>
        </p:txBody>
      </p:sp>
      <p:sp>
        <p:nvSpPr>
          <p:cNvPr id="10" name="Text 8"/>
          <p:cNvSpPr/>
          <p:nvPr/>
        </p:nvSpPr>
        <p:spPr>
          <a:xfrm>
            <a:off x="6748939" y="591928"/>
            <a:ext cx="365158" cy="191854"/>
          </a:xfrm>
          <a:custGeom>
            <a:avLst/>
            <a:gdLst/>
            <a:ahLst/>
            <a:cxnLst/>
            <a:rect l="l" t="t" r="r" b="b"/>
            <a:pathLst>
              <a:path w="365158" h="191854">
                <a:moveTo>
                  <a:pt x="58137" y="184932"/>
                </a:moveTo>
                <a:cubicBezTo>
                  <a:pt x="51491" y="184932"/>
                  <a:pt x="44849" y="183547"/>
                  <a:pt x="38203" y="180778"/>
                </a:cubicBezTo>
                <a:cubicBezTo>
                  <a:pt x="12178" y="169705"/>
                  <a:pt x="0" y="139806"/>
                  <a:pt x="11072" y="113781"/>
                </a:cubicBezTo>
                <a:cubicBezTo>
                  <a:pt x="40142" y="44570"/>
                  <a:pt x="107415" y="-2"/>
                  <a:pt x="182437" y="-2"/>
                </a:cubicBezTo>
                <a:cubicBezTo>
                  <a:pt x="257462" y="-2"/>
                  <a:pt x="324735" y="44570"/>
                  <a:pt x="354079" y="113781"/>
                </a:cubicBezTo>
                <a:cubicBezTo>
                  <a:pt x="365154" y="139804"/>
                  <a:pt x="352973" y="169981"/>
                  <a:pt x="326948" y="180778"/>
                </a:cubicBezTo>
                <a:cubicBezTo>
                  <a:pt x="300923" y="191852"/>
                  <a:pt x="270750" y="179671"/>
                  <a:pt x="259952" y="153648"/>
                </a:cubicBezTo>
                <a:cubicBezTo>
                  <a:pt x="246664" y="122641"/>
                  <a:pt x="216210" y="102431"/>
                  <a:pt x="182437" y="102431"/>
                </a:cubicBezTo>
                <a:cubicBezTo>
                  <a:pt x="148663" y="102431"/>
                  <a:pt x="118487" y="122641"/>
                  <a:pt x="105198" y="153648"/>
                </a:cubicBezTo>
                <a:cubicBezTo>
                  <a:pt x="97169" y="173028"/>
                  <a:pt x="78067" y="184932"/>
                  <a:pt x="58133" y="184932"/>
                </a:cubicBezTo>
                <a:lnTo>
                  <a:pt x="58137" y="184932"/>
                </a:lnTo>
              </a:path>
            </a:pathLst>
          </a:custGeom>
          <a:solidFill>
            <a:srgbClr val="0070C0"/>
          </a:solidFill>
          <a:ln/>
        </p:spPr>
        <p:txBody>
          <a:bodyPr wrap="square" lIns="0" tIns="0" rIns="0" bIns="0" rtlCol="0" anchor="ctr"/>
          <a:lstStyle/>
          <a:p>
            <a:pPr marL="0" indent="0">
              <a:buNone/>
            </a:pPr>
            <a:endParaRPr lang="en-US" dirty="0"/>
          </a:p>
        </p:txBody>
      </p:sp>
      <p:sp>
        <p:nvSpPr>
          <p:cNvPr id="13" name="Text 11"/>
          <p:cNvSpPr/>
          <p:nvPr/>
        </p:nvSpPr>
        <p:spPr>
          <a:xfrm>
            <a:off x="7687974" y="1241546"/>
            <a:ext cx="4114800" cy="4114800"/>
          </a:xfrm>
          <a:custGeom>
            <a:avLst/>
            <a:gdLst/>
            <a:ahLst/>
            <a:cxnLst/>
            <a:rect l="l" t="t" r="r" b="b"/>
            <a:pathLst>
              <a:path w="4114800" h="4114800">
                <a:moveTo>
                  <a:pt x="0" y="2057400"/>
                </a:moveTo>
                <a:cubicBezTo>
                  <a:pt x="0" y="921139"/>
                  <a:pt x="921139" y="0"/>
                  <a:pt x="2057400" y="0"/>
                </a:cubicBezTo>
                <a:cubicBezTo>
                  <a:pt x="3193661" y="0"/>
                  <a:pt x="4114800" y="921139"/>
                  <a:pt x="4114800" y="2057400"/>
                </a:cubicBezTo>
                <a:cubicBezTo>
                  <a:pt x="4114800" y="3193661"/>
                  <a:pt x="3193661" y="4114800"/>
                  <a:pt x="2057400" y="4114800"/>
                </a:cubicBezTo>
                <a:cubicBezTo>
                  <a:pt x="921139" y="4114800"/>
                  <a:pt x="0" y="3193661"/>
                  <a:pt x="0" y="2057400"/>
                </a:cubicBezTo>
              </a:path>
            </a:pathLst>
          </a:custGeom>
          <a:blipFill>
            <a:blip r:embed="rId3"/>
            <a:srcRect/>
            <a:stretch>
              <a:fillRect l="-8705" r="-8705"/>
            </a:stretch>
          </a:blipFill>
          <a:ln/>
        </p:spPr>
        <p:txBody>
          <a:bodyPr wrap="square" lIns="0" tIns="0" rIns="0" bIns="0" rtlCol="0" anchor="ctr"/>
          <a:lstStyle/>
          <a:p>
            <a:pPr marL="0" indent="0">
              <a:buNone/>
            </a:pPr>
            <a:endParaRPr lang="en-US" dirty="0"/>
          </a:p>
        </p:txBody>
      </p:sp>
      <p:sp>
        <p:nvSpPr>
          <p:cNvPr id="15" name="Text 13"/>
          <p:cNvSpPr/>
          <p:nvPr/>
        </p:nvSpPr>
        <p:spPr>
          <a:xfrm>
            <a:off x="502919" y="172338"/>
            <a:ext cx="731520" cy="731520"/>
          </a:xfrm>
          <a:prstGeom prst="rect">
            <a:avLst/>
          </a:prstGeom>
          <a:noFill/>
          <a:ln/>
        </p:spPr>
        <p:txBody>
          <a:bodyPr wrap="square" lIns="0" tIns="0" rIns="0" bIns="0" rtlCol="0" anchor="ctr"/>
          <a:lstStyle/>
          <a:p>
            <a:pPr marL="0" indent="0">
              <a:buNone/>
            </a:pP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C7D555E-AE7F-95CC-D78A-6C7AAE34B2F0}"/>
              </a:ext>
            </a:extLst>
          </p:cNvPr>
          <p:cNvSpPr txBox="1"/>
          <p:nvPr/>
        </p:nvSpPr>
        <p:spPr>
          <a:xfrm>
            <a:off x="520607" y="5856832"/>
            <a:ext cx="7014613" cy="369332"/>
          </a:xfrm>
          <a:prstGeom prst="rect">
            <a:avLst/>
          </a:prstGeom>
          <a:noFill/>
        </p:spPr>
        <p:txBody>
          <a:bodyPr wrap="none" rtlCol="0">
            <a:spAutoFit/>
          </a:bodyPr>
          <a:lstStyle/>
          <a:p>
            <a:r>
              <a:rPr lang="pt-PT"/>
              <a:t>Layout of the slides produced by: SlideSpeak (https://app.slidespeak.co/)</a:t>
            </a:r>
            <a:endParaRPr lang="en-GB"/>
          </a:p>
        </p:txBody>
      </p:sp>
    </p:spTree>
    <p:extLst>
      <p:ext uri="{BB962C8B-B14F-4D97-AF65-F5344CB8AC3E}">
        <p14:creationId xmlns:p14="http://schemas.microsoft.com/office/powerpoint/2010/main" val="22885715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F43BE98-65CD-C9C3-BD27-B53D0B849EC9}"/>
              </a:ext>
            </a:extLst>
          </p:cNvPr>
          <p:cNvSpPr txBox="1"/>
          <p:nvPr/>
        </p:nvSpPr>
        <p:spPr>
          <a:xfrm>
            <a:off x="775071" y="966637"/>
            <a:ext cx="6095444" cy="5539978"/>
          </a:xfrm>
          <a:prstGeom prst="rect">
            <a:avLst/>
          </a:prstGeom>
          <a:noFill/>
        </p:spPr>
        <p:txBody>
          <a:bodyPr wrap="square">
            <a:spAutoFit/>
          </a:bodyPr>
          <a:lstStyle/>
          <a:p>
            <a:r>
              <a:rPr lang="es-ES" sz="1800" b="1">
                <a:solidFill>
                  <a:srgbClr val="000000"/>
                </a:solidFill>
                <a:effectLst/>
                <a:latin typeface="Calibri" panose="020F0502020204030204" pitchFamily="34" charset="0"/>
                <a:ea typeface="Calibri" panose="020F0502020204030204" pitchFamily="34" charset="0"/>
              </a:rPr>
              <a:t>Exercise:</a:t>
            </a:r>
          </a:p>
          <a:p>
            <a:endParaRPr lang="es-ES">
              <a:solidFill>
                <a:srgbClr val="000000"/>
              </a:solidFill>
              <a:latin typeface="Calibri" panose="020F0502020204030204" pitchFamily="34" charset="0"/>
              <a:ea typeface="Calibri" panose="020F0502020204030204" pitchFamily="34" charset="0"/>
            </a:endParaRPr>
          </a:p>
          <a:p>
            <a:r>
              <a:rPr lang="es-ES" sz="1800">
                <a:solidFill>
                  <a:srgbClr val="000000"/>
                </a:solidFill>
                <a:effectLst/>
                <a:latin typeface="Calibri" panose="020F0502020204030204" pitchFamily="34" charset="0"/>
                <a:ea typeface="Calibri" panose="020F0502020204030204" pitchFamily="34" charset="0"/>
              </a:rPr>
              <a:t>Write a two paragraph (about 200 words) summary of the the impacts of deep-sea mining in benthic organisms. It should contain at least four references. Add a list of references at the end. It should look like shown on the right.</a:t>
            </a:r>
          </a:p>
          <a:p>
            <a:endParaRPr lang="es-ES">
              <a:solidFill>
                <a:srgbClr val="000000"/>
              </a:solidFill>
              <a:latin typeface="Calibri" panose="020F0502020204030204" pitchFamily="34" charset="0"/>
              <a:ea typeface="Calibri" panose="020F0502020204030204" pitchFamily="34" charset="0"/>
            </a:endParaRPr>
          </a:p>
          <a:p>
            <a:r>
              <a:rPr lang="es-ES" sz="1800">
                <a:solidFill>
                  <a:srgbClr val="000000"/>
                </a:solidFill>
                <a:effectLst/>
                <a:latin typeface="Calibri" panose="020F0502020204030204" pitchFamily="34" charset="0"/>
                <a:ea typeface="Calibri" panose="020F0502020204030204" pitchFamily="34" charset="0"/>
              </a:rPr>
              <a:t>Do:</a:t>
            </a:r>
          </a:p>
          <a:p>
            <a:endParaRPr lang="es-ES">
              <a:solidFill>
                <a:srgbClr val="000000"/>
              </a:solidFill>
              <a:latin typeface="Calibri" panose="020F0502020204030204" pitchFamily="34" charset="0"/>
              <a:ea typeface="Calibri" panose="020F0502020204030204" pitchFamily="34" charset="0"/>
            </a:endParaRPr>
          </a:p>
          <a:p>
            <a:pPr marL="342900" indent="-342900">
              <a:buAutoNum type="arabicParenR"/>
            </a:pPr>
            <a:r>
              <a:rPr lang="es-ES" sz="1600">
                <a:solidFill>
                  <a:srgbClr val="000000"/>
                </a:solidFill>
                <a:effectLst/>
                <a:latin typeface="Calibri" panose="020F0502020204030204" pitchFamily="34" charset="0"/>
                <a:ea typeface="Calibri" panose="020F0502020204030204" pitchFamily="34" charset="0"/>
              </a:rPr>
              <a:t>Chose a title for the study;</a:t>
            </a:r>
          </a:p>
          <a:p>
            <a:pPr marL="342900" indent="-342900">
              <a:buAutoNum type="arabicParenR"/>
            </a:pPr>
            <a:r>
              <a:rPr lang="es-ES" sz="1600">
                <a:solidFill>
                  <a:srgbClr val="000000"/>
                </a:solidFill>
                <a:effectLst/>
                <a:latin typeface="Calibri" panose="020F0502020204030204" pitchFamily="34" charset="0"/>
                <a:ea typeface="Calibri" panose="020F0502020204030204" pitchFamily="34" charset="0"/>
              </a:rPr>
              <a:t>Define a clear objective for the study;</a:t>
            </a:r>
          </a:p>
          <a:p>
            <a:pPr marL="342900" indent="-342900">
              <a:buAutoNum type="arabicParenR"/>
            </a:pPr>
            <a:r>
              <a:rPr lang="es-ES" sz="1600">
                <a:solidFill>
                  <a:srgbClr val="000000"/>
                </a:solidFill>
                <a:latin typeface="Calibri" panose="020F0502020204030204" pitchFamily="34" charset="0"/>
                <a:ea typeface="Calibri" panose="020F0502020204030204" pitchFamily="34" charset="0"/>
              </a:rPr>
              <a:t>Identify the relevant key-words;</a:t>
            </a:r>
          </a:p>
          <a:p>
            <a:pPr marL="342900" indent="-342900">
              <a:buAutoNum type="arabicParenR"/>
            </a:pPr>
            <a:r>
              <a:rPr lang="es-ES" sz="1600">
                <a:solidFill>
                  <a:srgbClr val="000000"/>
                </a:solidFill>
                <a:latin typeface="Calibri" panose="020F0502020204030204" pitchFamily="34" charset="0"/>
                <a:ea typeface="Calibri" panose="020F0502020204030204" pitchFamily="34" charset="0"/>
              </a:rPr>
              <a:t>Use the Web of Science to search for literature (if not posible, use Google Scholar);</a:t>
            </a:r>
          </a:p>
          <a:p>
            <a:pPr marL="342900" indent="-342900">
              <a:buAutoNum type="arabicParenR"/>
            </a:pPr>
            <a:r>
              <a:rPr lang="es-ES" sz="1600">
                <a:solidFill>
                  <a:srgbClr val="000000"/>
                </a:solidFill>
                <a:latin typeface="Calibri" panose="020F0502020204030204" pitchFamily="34" charset="0"/>
                <a:ea typeface="Calibri" panose="020F0502020204030204" pitchFamily="34" charset="0"/>
              </a:rPr>
              <a:t>Complement with a AI tool of your liking using prompt engineering techniques;</a:t>
            </a:r>
          </a:p>
          <a:p>
            <a:pPr marL="342900" indent="-342900">
              <a:buAutoNum type="arabicParenR"/>
            </a:pPr>
            <a:r>
              <a:rPr lang="es-ES" sz="1600">
                <a:solidFill>
                  <a:srgbClr val="000000"/>
                </a:solidFill>
                <a:latin typeface="Calibri" panose="020F0502020204030204" pitchFamily="34" charset="0"/>
                <a:ea typeface="Calibri" panose="020F0502020204030204" pitchFamily="34" charset="0"/>
              </a:rPr>
              <a:t>Use Zotero to build a bibliographic database with the selected documents;</a:t>
            </a:r>
          </a:p>
          <a:p>
            <a:pPr marL="342900" indent="-342900">
              <a:buAutoNum type="arabicParenR"/>
            </a:pPr>
            <a:r>
              <a:rPr lang="es-ES" sz="1600">
                <a:solidFill>
                  <a:srgbClr val="000000"/>
                </a:solidFill>
                <a:latin typeface="Calibri" panose="020F0502020204030204" pitchFamily="34" charset="0"/>
                <a:ea typeface="Calibri" panose="020F0502020204030204" pitchFamily="34" charset="0"/>
              </a:rPr>
              <a:t>Read the documents;</a:t>
            </a:r>
          </a:p>
          <a:p>
            <a:pPr marL="342900" indent="-342900">
              <a:buAutoNum type="arabicParenR"/>
            </a:pPr>
            <a:r>
              <a:rPr lang="es-ES" sz="1600">
                <a:solidFill>
                  <a:srgbClr val="000000"/>
                </a:solidFill>
                <a:latin typeface="Calibri" panose="020F0502020204030204" pitchFamily="34" charset="0"/>
                <a:ea typeface="Calibri" panose="020F0502020204030204" pitchFamily="34" charset="0"/>
              </a:rPr>
              <a:t>Write the text in MS Word and cite the articles using Zotero;</a:t>
            </a:r>
          </a:p>
          <a:p>
            <a:pPr marL="342900" indent="-342900">
              <a:buAutoNum type="arabicParenR"/>
            </a:pPr>
            <a:r>
              <a:rPr lang="es-ES" sz="1600">
                <a:solidFill>
                  <a:srgbClr val="000000"/>
                </a:solidFill>
                <a:latin typeface="Calibri" panose="020F0502020204030204" pitchFamily="34" charset="0"/>
                <a:ea typeface="Calibri" panose="020F0502020204030204" pitchFamily="34" charset="0"/>
              </a:rPr>
              <a:t>Insert the reference list in the Word document.</a:t>
            </a:r>
          </a:p>
        </p:txBody>
      </p:sp>
      <p:sp>
        <p:nvSpPr>
          <p:cNvPr id="4" name="TextBox 3">
            <a:extLst>
              <a:ext uri="{FF2B5EF4-FFF2-40B4-BE49-F238E27FC236}">
                <a16:creationId xmlns:a16="http://schemas.microsoft.com/office/drawing/2014/main" id="{3DDE7498-6B63-AC9E-403B-62381B70CD9E}"/>
              </a:ext>
            </a:extLst>
          </p:cNvPr>
          <p:cNvSpPr txBox="1"/>
          <p:nvPr/>
        </p:nvSpPr>
        <p:spPr>
          <a:xfrm>
            <a:off x="7468711" y="1065642"/>
            <a:ext cx="4421826" cy="4124206"/>
          </a:xfrm>
          <a:prstGeom prst="rect">
            <a:avLst/>
          </a:prstGeom>
          <a:noFill/>
        </p:spPr>
        <p:txBody>
          <a:bodyPr wrap="square">
            <a:spAutoFit/>
          </a:bodyPr>
          <a:lstStyle/>
          <a:p>
            <a:r>
              <a:rPr lang="es-ES" sz="1400" b="1">
                <a:solidFill>
                  <a:srgbClr val="000000"/>
                </a:solidFill>
                <a:effectLst/>
                <a:latin typeface="Calibri" panose="020F0502020204030204" pitchFamily="34" charset="0"/>
                <a:ea typeface="Calibri" panose="020F0502020204030204" pitchFamily="34" charset="0"/>
              </a:rPr>
              <a:t>Example:</a:t>
            </a:r>
          </a:p>
          <a:p>
            <a:endParaRPr lang="es-ES" sz="1400" b="1">
              <a:solidFill>
                <a:srgbClr val="000000"/>
              </a:solidFill>
              <a:effectLst/>
              <a:latin typeface="Calibri" panose="020F0502020204030204" pitchFamily="34" charset="0"/>
              <a:ea typeface="Calibri" panose="020F0502020204030204" pitchFamily="34" charset="0"/>
            </a:endParaRPr>
          </a:p>
          <a:p>
            <a:r>
              <a:rPr lang="es-ES" sz="1400" b="1">
                <a:solidFill>
                  <a:srgbClr val="000000"/>
                </a:solidFill>
                <a:effectLst/>
                <a:latin typeface="Calibri" panose="020F0502020204030204" pitchFamily="34" charset="0"/>
                <a:ea typeface="Calibri" panose="020F0502020204030204" pitchFamily="34" charset="0"/>
              </a:rPr>
              <a:t>Title</a:t>
            </a:r>
          </a:p>
          <a:p>
            <a:endParaRPr lang="es-ES" sz="1400">
              <a:solidFill>
                <a:srgbClr val="000000"/>
              </a:solidFill>
              <a:latin typeface="Calibri" panose="020F0502020204030204" pitchFamily="34" charset="0"/>
              <a:ea typeface="Calibri" panose="020F0502020204030204" pitchFamily="34" charset="0"/>
            </a:endParaRPr>
          </a:p>
          <a:p>
            <a:r>
              <a:rPr lang="en-US" sz="1400" i="1">
                <a:solidFill>
                  <a:srgbClr val="000000"/>
                </a:solidFill>
                <a:effectLst/>
                <a:latin typeface="Calibri" panose="020F0502020204030204" pitchFamily="34" charset="0"/>
                <a:ea typeface="Calibri" panose="020F0502020204030204" pitchFamily="34" charset="0"/>
              </a:rPr>
              <a:t>To discorns there's contumely, that pith them? (Leeman et al., 2016; Forsite, 2025). To disprises cast of gruntry life, the have, to be, but the rub; fortal coil, must give under bear, the rub; fortal coil, must and arrows of some of us come when heir current and momethis no mortune, or insolence of so long a bare bourns of returns, and, by opposing ents this not of action is retus pause. </a:t>
            </a:r>
            <a:endParaRPr lang="es-ES" sz="1400">
              <a:solidFill>
                <a:srgbClr val="000000"/>
              </a:solidFill>
              <a:effectLst/>
              <a:latin typeface="Calibri" panose="020F0502020204030204" pitchFamily="34" charset="0"/>
              <a:ea typeface="Calibri" panose="020F0502020204030204" pitchFamily="34" charset="0"/>
            </a:endParaRPr>
          </a:p>
          <a:p>
            <a:endParaRPr lang="es-ES" sz="1200">
              <a:solidFill>
                <a:srgbClr val="000000"/>
              </a:solidFill>
              <a:latin typeface="Calibri" panose="020F0502020204030204" pitchFamily="34" charset="0"/>
              <a:ea typeface="Calibri" panose="020F0502020204030204" pitchFamily="34" charset="0"/>
            </a:endParaRPr>
          </a:p>
          <a:p>
            <a:endParaRPr lang="es-ES" sz="1200">
              <a:solidFill>
                <a:srgbClr val="000000"/>
              </a:solidFill>
              <a:latin typeface="Calibri" panose="020F0502020204030204" pitchFamily="34" charset="0"/>
              <a:ea typeface="Calibri" panose="020F0502020204030204" pitchFamily="34" charset="0"/>
            </a:endParaRPr>
          </a:p>
          <a:p>
            <a:r>
              <a:rPr lang="es-ES" sz="1200" b="1">
                <a:solidFill>
                  <a:srgbClr val="000000"/>
                </a:solidFill>
                <a:latin typeface="Calibri" panose="020F0502020204030204" pitchFamily="34" charset="0"/>
                <a:ea typeface="Calibri" panose="020F0502020204030204" pitchFamily="34" charset="0"/>
              </a:rPr>
              <a:t>References</a:t>
            </a:r>
          </a:p>
          <a:p>
            <a:r>
              <a:rPr lang="es-ES" sz="1200">
                <a:solidFill>
                  <a:srgbClr val="000000"/>
                </a:solidFill>
                <a:latin typeface="Calibri" panose="020F0502020204030204" pitchFamily="34" charset="0"/>
                <a:ea typeface="Calibri" panose="020F0502020204030204" pitchFamily="34" charset="0"/>
              </a:rPr>
              <a:t>Leeman, A. B., Nameel, B.A., and Baab, L. N. (2016). </a:t>
            </a:r>
            <a:r>
              <a:rPr lang="en-US" sz="1200">
                <a:solidFill>
                  <a:srgbClr val="000000"/>
                </a:solidFill>
                <a:latin typeface="Calibri" panose="020F0502020204030204" pitchFamily="34" charset="0"/>
                <a:ea typeface="Calibri" panose="020F0502020204030204" pitchFamily="34" charset="0"/>
              </a:rPr>
              <a:t>Kineticle's speed the partic energy of the square of the product. </a:t>
            </a:r>
            <a:r>
              <a:rPr lang="en-US" sz="1200" i="1">
                <a:solidFill>
                  <a:srgbClr val="000000"/>
                </a:solidFill>
                <a:latin typeface="Calibri" panose="020F0502020204030204" pitchFamily="34" charset="0"/>
                <a:ea typeface="Calibri" panose="020F0502020204030204" pitchFamily="34" charset="0"/>
              </a:rPr>
              <a:t>Journal of Made Up Physics</a:t>
            </a:r>
            <a:r>
              <a:rPr lang="en-US" sz="1200">
                <a:solidFill>
                  <a:srgbClr val="000000"/>
                </a:solidFill>
                <a:latin typeface="Calibri" panose="020F0502020204030204" pitchFamily="34" charset="0"/>
                <a:ea typeface="Calibri" panose="020F0502020204030204" pitchFamily="34" charset="0"/>
              </a:rPr>
              <a:t>, </a:t>
            </a:r>
            <a:r>
              <a:rPr lang="en-US" sz="1200" b="1">
                <a:solidFill>
                  <a:srgbClr val="000000"/>
                </a:solidFill>
                <a:latin typeface="Calibri" panose="020F0502020204030204" pitchFamily="34" charset="0"/>
                <a:ea typeface="Calibri" panose="020F0502020204030204" pitchFamily="34" charset="0"/>
              </a:rPr>
              <a:t>3</a:t>
            </a:r>
            <a:r>
              <a:rPr lang="en-US" sz="1200">
                <a:solidFill>
                  <a:srgbClr val="000000"/>
                </a:solidFill>
                <a:latin typeface="Calibri" panose="020F0502020204030204" pitchFamily="34" charset="0"/>
                <a:ea typeface="Calibri" panose="020F0502020204030204" pitchFamily="34" charset="0"/>
              </a:rPr>
              <a:t>(1), 234-236.</a:t>
            </a:r>
          </a:p>
          <a:p>
            <a:endParaRPr lang="en-US" sz="1200">
              <a:solidFill>
                <a:srgbClr val="000000"/>
              </a:solidFill>
              <a:latin typeface="Calibri" panose="020F0502020204030204" pitchFamily="34" charset="0"/>
              <a:ea typeface="Calibri" panose="020F0502020204030204" pitchFamily="34" charset="0"/>
            </a:endParaRPr>
          </a:p>
          <a:p>
            <a:r>
              <a:rPr lang="es-ES" sz="1200">
                <a:solidFill>
                  <a:srgbClr val="000000"/>
                </a:solidFill>
                <a:latin typeface="Calibri" panose="020F0502020204030204" pitchFamily="34" charset="0"/>
                <a:ea typeface="Calibri" panose="020F0502020204030204" pitchFamily="34" charset="0"/>
              </a:rPr>
              <a:t>Forsite, H. (2025). </a:t>
            </a:r>
            <a:r>
              <a:rPr lang="en-US" sz="1200">
                <a:solidFill>
                  <a:srgbClr val="000000"/>
                </a:solidFill>
                <a:latin typeface="Calibri" panose="020F0502020204030204" pitchFamily="34" charset="0"/>
                <a:ea typeface="Calibri" panose="020F0502020204030204" pitchFamily="34" charset="0"/>
              </a:rPr>
              <a:t>As time, and forman resource product demanagement. </a:t>
            </a:r>
            <a:r>
              <a:rPr lang="en-US" sz="1200" i="1">
                <a:solidFill>
                  <a:srgbClr val="000000"/>
                </a:solidFill>
                <a:latin typeface="Calibri" panose="020F0502020204030204" pitchFamily="34" charset="0"/>
                <a:ea typeface="Calibri" panose="020F0502020204030204" pitchFamily="34" charset="0"/>
              </a:rPr>
              <a:t>Journal of Housebound Econometrics</a:t>
            </a:r>
            <a:r>
              <a:rPr lang="en-US" sz="1200">
                <a:solidFill>
                  <a:srgbClr val="000000"/>
                </a:solidFill>
                <a:latin typeface="Calibri" panose="020F0502020204030204" pitchFamily="34" charset="0"/>
                <a:ea typeface="Calibri" panose="020F0502020204030204" pitchFamily="34" charset="0"/>
              </a:rPr>
              <a:t>, 1(1), 1-10.</a:t>
            </a:r>
            <a:endParaRPr lang="es-ES" sz="1200">
              <a:solidFill>
                <a:srgbClr val="000000"/>
              </a:solidFill>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4287207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B935A8-927E-CB8D-EF78-7C4CDDE706CF}"/>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7A321DB2-701C-D784-306E-E62E51B43CF5}"/>
              </a:ext>
            </a:extLst>
          </p:cNvPr>
          <p:cNvSpPr txBox="1"/>
          <p:nvPr/>
        </p:nvSpPr>
        <p:spPr>
          <a:xfrm>
            <a:off x="775071" y="966637"/>
            <a:ext cx="7778240" cy="3447098"/>
          </a:xfrm>
          <a:prstGeom prst="rect">
            <a:avLst/>
          </a:prstGeom>
          <a:noFill/>
        </p:spPr>
        <p:txBody>
          <a:bodyPr wrap="square">
            <a:spAutoFit/>
          </a:bodyPr>
          <a:lstStyle/>
          <a:p>
            <a:r>
              <a:rPr lang="es-ES" b="1">
                <a:solidFill>
                  <a:srgbClr val="000000"/>
                </a:solidFill>
                <a:latin typeface="Calibri" panose="020F0502020204030204" pitchFamily="34" charset="0"/>
                <a:ea typeface="Calibri" panose="020F0502020204030204" pitchFamily="34" charset="0"/>
              </a:rPr>
              <a:t>Install Zotero and plugins:</a:t>
            </a:r>
            <a:endParaRPr lang="es-ES" sz="1800" b="1">
              <a:solidFill>
                <a:srgbClr val="000000"/>
              </a:solidFill>
              <a:effectLst/>
              <a:latin typeface="Calibri" panose="020F0502020204030204" pitchFamily="34" charset="0"/>
              <a:ea typeface="Calibri" panose="020F0502020204030204" pitchFamily="34" charset="0"/>
            </a:endParaRPr>
          </a:p>
          <a:p>
            <a:endParaRPr lang="es-ES">
              <a:solidFill>
                <a:srgbClr val="000000"/>
              </a:solidFill>
              <a:latin typeface="Calibri" panose="020F0502020204030204" pitchFamily="34" charset="0"/>
              <a:ea typeface="Calibri" panose="020F0502020204030204" pitchFamily="34" charset="0"/>
            </a:endParaRPr>
          </a:p>
          <a:p>
            <a:pPr marL="342900" indent="-342900">
              <a:buAutoNum type="arabicParenR"/>
            </a:pPr>
            <a:r>
              <a:rPr lang="es-ES" sz="1800">
                <a:solidFill>
                  <a:srgbClr val="000000"/>
                </a:solidFill>
                <a:effectLst/>
                <a:latin typeface="Calibri" panose="020F0502020204030204" pitchFamily="34" charset="0"/>
                <a:ea typeface="Calibri" panose="020F0502020204030204" pitchFamily="34" charset="0"/>
              </a:rPr>
              <a:t>Start by installing Zotero:</a:t>
            </a:r>
            <a:r>
              <a:rPr lang="es-ES" sz="1600">
                <a:solidFill>
                  <a:srgbClr val="000000"/>
                </a:solidFill>
                <a:effectLst/>
                <a:latin typeface="Calibri" panose="020F0502020204030204" pitchFamily="34" charset="0"/>
                <a:ea typeface="Calibri" panose="020F0502020204030204" pitchFamily="34" charset="0"/>
              </a:rPr>
              <a:t> </a:t>
            </a:r>
            <a:r>
              <a:rPr lang="es-ES" sz="1600">
                <a:solidFill>
                  <a:srgbClr val="000000"/>
                </a:solidFill>
                <a:latin typeface="Calibri" panose="020F0502020204030204" pitchFamily="34" charset="0"/>
                <a:ea typeface="Calibri" panose="020F0502020204030204" pitchFamily="34" charset="0"/>
                <a:hlinkClick r:id="rId2"/>
              </a:rPr>
              <a:t>https://www.zotero.org/</a:t>
            </a:r>
            <a:endParaRPr lang="es-ES" sz="1600">
              <a:solidFill>
                <a:srgbClr val="000000"/>
              </a:solidFill>
              <a:latin typeface="Calibri" panose="020F0502020204030204" pitchFamily="34" charset="0"/>
              <a:ea typeface="Calibri" panose="020F0502020204030204" pitchFamily="34" charset="0"/>
            </a:endParaRPr>
          </a:p>
          <a:p>
            <a:pPr marL="342900" indent="-342900">
              <a:buAutoNum type="arabicParenR"/>
            </a:pPr>
            <a:endParaRPr lang="es-ES" sz="1600">
              <a:solidFill>
                <a:srgbClr val="000000"/>
              </a:solidFill>
              <a:latin typeface="Calibri" panose="020F0502020204030204" pitchFamily="34" charset="0"/>
              <a:ea typeface="Calibri" panose="020F0502020204030204" pitchFamily="34" charset="0"/>
            </a:endParaRPr>
          </a:p>
          <a:p>
            <a:r>
              <a:rPr lang="es-ES" sz="1600">
                <a:solidFill>
                  <a:srgbClr val="000000"/>
                </a:solidFill>
                <a:latin typeface="Calibri" panose="020F0502020204030204" pitchFamily="34" charset="0"/>
                <a:ea typeface="Calibri" panose="020F0502020204030204" pitchFamily="34" charset="0"/>
              </a:rPr>
              <a:t>You will need to register for an account which is free up to 30 Mb of pdf files (enough for many years of regular use). The database will be stored online, therefore accesible from anywhere.</a:t>
            </a:r>
          </a:p>
          <a:p>
            <a:endParaRPr lang="es-ES" sz="1600">
              <a:solidFill>
                <a:srgbClr val="000000"/>
              </a:solidFill>
              <a:latin typeface="Calibri" panose="020F0502020204030204" pitchFamily="34" charset="0"/>
              <a:ea typeface="Calibri" panose="020F0502020204030204" pitchFamily="34" charset="0"/>
            </a:endParaRPr>
          </a:p>
          <a:p>
            <a:endParaRPr lang="es-ES" sz="1600">
              <a:solidFill>
                <a:srgbClr val="000000"/>
              </a:solidFill>
              <a:latin typeface="Calibri" panose="020F0502020204030204" pitchFamily="34" charset="0"/>
              <a:ea typeface="Calibri" panose="020F0502020204030204" pitchFamily="34" charset="0"/>
            </a:endParaRPr>
          </a:p>
          <a:p>
            <a:pPr marL="342900" indent="-342900">
              <a:buAutoNum type="arabicParenR"/>
            </a:pPr>
            <a:endParaRPr lang="es-ES" sz="1600">
              <a:solidFill>
                <a:srgbClr val="000000"/>
              </a:solidFill>
              <a:latin typeface="Calibri" panose="020F0502020204030204" pitchFamily="34" charset="0"/>
              <a:ea typeface="Calibri" panose="020F0502020204030204" pitchFamily="34" charset="0"/>
            </a:endParaRPr>
          </a:p>
          <a:p>
            <a:pPr marL="342900" indent="-342900">
              <a:buFont typeface="+mj-lt"/>
              <a:buAutoNum type="arabicParenR" startAt="2"/>
            </a:pPr>
            <a:r>
              <a:rPr lang="es-ES">
                <a:solidFill>
                  <a:srgbClr val="000000"/>
                </a:solidFill>
                <a:effectLst/>
                <a:latin typeface="Calibri" panose="020F0502020204030204" pitchFamily="34" charset="0"/>
                <a:ea typeface="Calibri" panose="020F0502020204030204" pitchFamily="34" charset="0"/>
              </a:rPr>
              <a:t>Install </a:t>
            </a:r>
            <a:r>
              <a:rPr lang="es-ES">
                <a:solidFill>
                  <a:srgbClr val="000000"/>
                </a:solidFill>
                <a:latin typeface="Calibri" panose="020F0502020204030204" pitchFamily="34" charset="0"/>
                <a:ea typeface="Calibri" panose="020F0502020204030204" pitchFamily="34" charset="0"/>
              </a:rPr>
              <a:t>the Zotero connector: </a:t>
            </a:r>
            <a:r>
              <a:rPr lang="es-ES" sz="1600">
                <a:solidFill>
                  <a:srgbClr val="000000"/>
                </a:solidFill>
                <a:latin typeface="Calibri" panose="020F0502020204030204" pitchFamily="34" charset="0"/>
                <a:ea typeface="Calibri" panose="020F0502020204030204" pitchFamily="34" charset="0"/>
                <a:hlinkClick r:id="rId3"/>
              </a:rPr>
              <a:t>https://www.zotero.org/download/connectors</a:t>
            </a:r>
            <a:endParaRPr lang="es-ES" sz="1600">
              <a:solidFill>
                <a:srgbClr val="000000"/>
              </a:solidFill>
              <a:latin typeface="Calibri" panose="020F0502020204030204" pitchFamily="34" charset="0"/>
              <a:ea typeface="Calibri" panose="020F0502020204030204" pitchFamily="34" charset="0"/>
            </a:endParaRPr>
          </a:p>
          <a:p>
            <a:pPr marL="342900" indent="-342900">
              <a:buAutoNum type="arabicParenR" startAt="2"/>
            </a:pPr>
            <a:endParaRPr lang="es-ES" sz="1800">
              <a:solidFill>
                <a:srgbClr val="000000"/>
              </a:solidFill>
              <a:effectLst/>
              <a:latin typeface="Calibri" panose="020F0502020204030204" pitchFamily="34" charset="0"/>
              <a:ea typeface="Calibri" panose="020F0502020204030204" pitchFamily="34" charset="0"/>
            </a:endParaRPr>
          </a:p>
          <a:p>
            <a:r>
              <a:rPr lang="es-ES" sz="1600">
                <a:solidFill>
                  <a:srgbClr val="000000"/>
                </a:solidFill>
                <a:latin typeface="Calibri" panose="020F0502020204030204" pitchFamily="34" charset="0"/>
                <a:ea typeface="Calibri" panose="020F0502020204030204" pitchFamily="34" charset="0"/>
              </a:rPr>
              <a:t>The connector facilitates importing documents to Zotero database.</a:t>
            </a:r>
            <a:endParaRPr lang="es-ES" sz="1600">
              <a:solidFill>
                <a:srgbClr val="000000"/>
              </a:solidFill>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5815123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2" name="Text 0"/>
          <p:cNvSpPr/>
          <p:nvPr/>
        </p:nvSpPr>
        <p:spPr>
          <a:xfrm>
            <a:off x="0" y="0"/>
            <a:ext cx="12192000" cy="6858000"/>
          </a:xfrm>
          <a:prstGeom prst="rect">
            <a:avLst/>
          </a:prstGeom>
          <a:solidFill>
            <a:srgbClr val="FFFFFF"/>
          </a:solidFill>
          <a:ln/>
        </p:spPr>
        <p:txBody>
          <a:bodyPr wrap="square" lIns="0" tIns="0" rIns="0" bIns="0" rtlCol="0" anchor="ctr"/>
          <a:lstStyle/>
          <a:p>
            <a:pPr marL="0" indent="0">
              <a:buNone/>
            </a:pPr>
            <a:endParaRPr lang="en-US" dirty="0"/>
          </a:p>
        </p:txBody>
      </p:sp>
      <p:sp>
        <p:nvSpPr>
          <p:cNvPr id="4" name="Text 2"/>
          <p:cNvSpPr/>
          <p:nvPr/>
        </p:nvSpPr>
        <p:spPr>
          <a:xfrm>
            <a:off x="502920" y="6508085"/>
            <a:ext cx="182880" cy="182880"/>
          </a:xfrm>
          <a:prstGeom prst="rect">
            <a:avLst/>
          </a:prstGeom>
          <a:noFill/>
          <a:ln/>
        </p:spPr>
        <p:txBody>
          <a:bodyPr wrap="square" lIns="0" tIns="0" rIns="0" bIns="0" rtlCol="0" anchor="ctr"/>
          <a:lstStyle/>
          <a:p>
            <a:pPr marL="0" indent="0" algn="l">
              <a:lnSpc>
                <a:spcPct val="90000"/>
              </a:lnSpc>
              <a:spcBef>
                <a:spcPts val="1000"/>
              </a:spcBef>
              <a:buNone/>
            </a:pPr>
            <a:r>
              <a:rPr lang="en-US" sz="800" dirty="0">
                <a:solidFill>
                  <a:srgbClr val="888888"/>
                </a:solidFill>
                <a:latin typeface="Lexend Regular" pitchFamily="34" charset="0"/>
                <a:ea typeface="Lexend Regular" pitchFamily="34" charset="-122"/>
                <a:cs typeface="Lexend Regular" pitchFamily="34" charset="-120"/>
              </a:rPr>
              <a:t>3</a:t>
            </a:r>
            <a:endParaRPr lang="en-US" sz="800" dirty="0"/>
          </a:p>
        </p:txBody>
      </p:sp>
      <p:sp>
        <p:nvSpPr>
          <p:cNvPr id="5" name="Text 3"/>
          <p:cNvSpPr/>
          <p:nvPr/>
        </p:nvSpPr>
        <p:spPr>
          <a:xfrm>
            <a:off x="-864824" y="3692376"/>
            <a:ext cx="2992629" cy="2997418"/>
          </a:xfrm>
          <a:custGeom>
            <a:avLst/>
            <a:gdLst/>
            <a:ahLst/>
            <a:cxnLst/>
            <a:rect l="l" t="t" r="r" b="b"/>
            <a:pathLst>
              <a:path w="2992629" h="2997418">
                <a:moveTo>
                  <a:pt x="1881406" y="825009"/>
                </a:moveTo>
                <a:lnTo>
                  <a:pt x="1881406" y="830495"/>
                </a:lnTo>
                <a:lnTo>
                  <a:pt x="1886134" y="827767"/>
                </a:lnTo>
                <a:cubicBezTo>
                  <a:pt x="2015446" y="753341"/>
                  <a:pt x="2139490" y="697889"/>
                  <a:pt x="2230556" y="673640"/>
                </a:cubicBezTo>
                <a:lnTo>
                  <a:pt x="2229748" y="670582"/>
                </a:lnTo>
                <a:lnTo>
                  <a:pt x="2230556" y="673640"/>
                </a:lnTo>
                <a:cubicBezTo>
                  <a:pt x="2552952" y="587674"/>
                  <a:pt x="2884745" y="779598"/>
                  <a:pt x="2971651" y="1102270"/>
                </a:cubicBezTo>
                <a:lnTo>
                  <a:pt x="2974703" y="1101431"/>
                </a:lnTo>
                <a:lnTo>
                  <a:pt x="2971651" y="1102270"/>
                </a:lnTo>
                <a:cubicBezTo>
                  <a:pt x="3058527" y="1424942"/>
                  <a:pt x="2867627" y="1756217"/>
                  <a:pt x="2545231" y="1842153"/>
                </a:cubicBezTo>
                <a:cubicBezTo>
                  <a:pt x="2452460" y="1866882"/>
                  <a:pt x="2313781" y="1880640"/>
                  <a:pt x="2161007" y="1879980"/>
                </a:cubicBezTo>
                <a:lnTo>
                  <a:pt x="2155471" y="1879950"/>
                </a:lnTo>
                <a:lnTo>
                  <a:pt x="2158254" y="1884746"/>
                </a:lnTo>
                <a:cubicBezTo>
                  <a:pt x="2235195" y="2016932"/>
                  <a:pt x="2292653" y="2144173"/>
                  <a:pt x="2317642" y="2237033"/>
                </a:cubicBezTo>
                <a:cubicBezTo>
                  <a:pt x="2404547" y="2559705"/>
                  <a:pt x="2213618" y="2890980"/>
                  <a:pt x="1891222" y="2976915"/>
                </a:cubicBezTo>
                <a:cubicBezTo>
                  <a:pt x="1568826" y="3062881"/>
                  <a:pt x="1237033" y="2870957"/>
                  <a:pt x="1150157" y="2548285"/>
                </a:cubicBezTo>
                <a:cubicBezTo>
                  <a:pt x="1125618" y="2457163"/>
                  <a:pt x="1111522" y="2321830"/>
                  <a:pt x="1111193" y="2172408"/>
                </a:cubicBezTo>
                <a:lnTo>
                  <a:pt x="1111193" y="2166923"/>
                </a:lnTo>
                <a:lnTo>
                  <a:pt x="1106465" y="2169651"/>
                </a:lnTo>
                <a:cubicBezTo>
                  <a:pt x="977153" y="2244107"/>
                  <a:pt x="853109" y="2299529"/>
                  <a:pt x="762043" y="2323808"/>
                </a:cubicBezTo>
                <a:cubicBezTo>
                  <a:pt x="439647" y="2409774"/>
                  <a:pt x="107854" y="2217849"/>
                  <a:pt x="20978" y="1895177"/>
                </a:cubicBezTo>
                <a:cubicBezTo>
                  <a:pt x="-65928" y="1572505"/>
                  <a:pt x="125002" y="1241231"/>
                  <a:pt x="447398" y="1155295"/>
                </a:cubicBezTo>
                <a:cubicBezTo>
                  <a:pt x="540170" y="1130566"/>
                  <a:pt x="678878" y="1116808"/>
                  <a:pt x="831622" y="1117467"/>
                </a:cubicBezTo>
                <a:lnTo>
                  <a:pt x="837158" y="1117497"/>
                </a:lnTo>
                <a:lnTo>
                  <a:pt x="834375" y="1112701"/>
                </a:lnTo>
                <a:cubicBezTo>
                  <a:pt x="757405" y="980515"/>
                  <a:pt x="699976" y="853275"/>
                  <a:pt x="674988" y="760415"/>
                </a:cubicBezTo>
                <a:cubicBezTo>
                  <a:pt x="588082" y="437743"/>
                  <a:pt x="779011" y="106468"/>
                  <a:pt x="1101407" y="20532"/>
                </a:cubicBezTo>
                <a:lnTo>
                  <a:pt x="1100599" y="17475"/>
                </a:lnTo>
                <a:lnTo>
                  <a:pt x="1101407" y="20532"/>
                </a:lnTo>
                <a:cubicBezTo>
                  <a:pt x="1423803" y="-65434"/>
                  <a:pt x="1755596" y="126491"/>
                  <a:pt x="1842472" y="449163"/>
                </a:cubicBezTo>
                <a:cubicBezTo>
                  <a:pt x="1867011" y="540284"/>
                  <a:pt x="1881107" y="675618"/>
                  <a:pt x="1881436" y="825039"/>
                </a:cubicBezTo>
                <a:lnTo>
                  <a:pt x="1881406" y="825009"/>
                </a:lnTo>
              </a:path>
            </a:pathLst>
          </a:custGeom>
          <a:solidFill>
            <a:srgbClr val="BFE5FF">
              <a:alpha val="8000"/>
            </a:srgbClr>
          </a:solidFill>
          <a:ln/>
        </p:spPr>
        <p:txBody>
          <a:bodyPr wrap="square" lIns="0" tIns="0" rIns="0" bIns="0" rtlCol="0" anchor="ctr"/>
          <a:lstStyle/>
          <a:p>
            <a:pPr marL="0" indent="0">
              <a:buNone/>
            </a:pPr>
            <a:endParaRPr lang="en-US" dirty="0"/>
          </a:p>
        </p:txBody>
      </p:sp>
      <p:sp>
        <p:nvSpPr>
          <p:cNvPr id="8" name="Text 6"/>
          <p:cNvSpPr/>
          <p:nvPr/>
        </p:nvSpPr>
        <p:spPr>
          <a:xfrm>
            <a:off x="502920" y="1796007"/>
            <a:ext cx="8636478" cy="789621"/>
          </a:xfrm>
          <a:prstGeom prst="rect">
            <a:avLst/>
          </a:prstGeom>
          <a:noFill/>
          <a:ln/>
        </p:spPr>
        <p:txBody>
          <a:bodyPr wrap="square" lIns="0" tIns="0" rIns="0" bIns="0" rtlCol="0" anchor="t"/>
          <a:lstStyle/>
          <a:p>
            <a:pPr marL="0" indent="0" algn="l">
              <a:lnSpc>
                <a:spcPct val="90000"/>
              </a:lnSpc>
              <a:buNone/>
            </a:pPr>
            <a:r>
              <a:rPr lang="en-US" sz="3614" dirty="0">
                <a:solidFill>
                  <a:srgbClr val="003860"/>
                </a:solidFill>
                <a:latin typeface="Lexend Deca Regular" pitchFamily="34" charset="0"/>
                <a:ea typeface="Lexend Deca Regular" pitchFamily="34" charset="-122"/>
                <a:cs typeface="Lexend Deca Regular" pitchFamily="34" charset="-120"/>
              </a:rPr>
              <a:t>Formulating Clear and Specific Objectives</a:t>
            </a:r>
            <a:endParaRPr lang="en-US" sz="3614" dirty="0"/>
          </a:p>
        </p:txBody>
      </p:sp>
      <p:sp>
        <p:nvSpPr>
          <p:cNvPr id="9" name="Text 7"/>
          <p:cNvSpPr/>
          <p:nvPr/>
        </p:nvSpPr>
        <p:spPr>
          <a:xfrm>
            <a:off x="2568119" y="828013"/>
            <a:ext cx="365158" cy="191854"/>
          </a:xfrm>
          <a:custGeom>
            <a:avLst/>
            <a:gdLst/>
            <a:ahLst/>
            <a:cxnLst/>
            <a:rect l="l" t="t" r="r" b="b"/>
            <a:pathLst>
              <a:path w="365158" h="191854">
                <a:moveTo>
                  <a:pt x="58137" y="184932"/>
                </a:moveTo>
                <a:cubicBezTo>
                  <a:pt x="51491" y="184932"/>
                  <a:pt x="44849" y="183547"/>
                  <a:pt x="38203" y="180778"/>
                </a:cubicBezTo>
                <a:cubicBezTo>
                  <a:pt x="12178" y="169705"/>
                  <a:pt x="0" y="139806"/>
                  <a:pt x="11072" y="113781"/>
                </a:cubicBezTo>
                <a:cubicBezTo>
                  <a:pt x="40142" y="44570"/>
                  <a:pt x="107415" y="-2"/>
                  <a:pt x="182437" y="-2"/>
                </a:cubicBezTo>
                <a:cubicBezTo>
                  <a:pt x="257462" y="-2"/>
                  <a:pt x="324735" y="44570"/>
                  <a:pt x="354079" y="113781"/>
                </a:cubicBezTo>
                <a:cubicBezTo>
                  <a:pt x="365154" y="139804"/>
                  <a:pt x="352973" y="169981"/>
                  <a:pt x="326948" y="180778"/>
                </a:cubicBezTo>
                <a:cubicBezTo>
                  <a:pt x="300923" y="191852"/>
                  <a:pt x="270750" y="179671"/>
                  <a:pt x="259952" y="153648"/>
                </a:cubicBezTo>
                <a:cubicBezTo>
                  <a:pt x="246664" y="122641"/>
                  <a:pt x="216210" y="102431"/>
                  <a:pt x="182437" y="102431"/>
                </a:cubicBezTo>
                <a:cubicBezTo>
                  <a:pt x="148663" y="102431"/>
                  <a:pt x="118487" y="122641"/>
                  <a:pt x="105198" y="153648"/>
                </a:cubicBezTo>
                <a:cubicBezTo>
                  <a:pt x="97169" y="173028"/>
                  <a:pt x="78067" y="184932"/>
                  <a:pt x="58133" y="184932"/>
                </a:cubicBezTo>
                <a:lnTo>
                  <a:pt x="58137" y="184932"/>
                </a:lnTo>
              </a:path>
            </a:pathLst>
          </a:custGeom>
          <a:solidFill>
            <a:srgbClr val="C6FDFF"/>
          </a:solidFill>
          <a:ln/>
        </p:spPr>
        <p:txBody>
          <a:bodyPr wrap="square" lIns="0" tIns="0" rIns="0" bIns="0" rtlCol="0" anchor="ctr"/>
          <a:lstStyle/>
          <a:p>
            <a:pPr marL="0" indent="0">
              <a:buNone/>
            </a:pPr>
            <a:endParaRPr lang="en-US" dirty="0"/>
          </a:p>
        </p:txBody>
      </p:sp>
      <p:sp>
        <p:nvSpPr>
          <p:cNvPr id="10" name="Text 8"/>
          <p:cNvSpPr/>
          <p:nvPr/>
        </p:nvSpPr>
        <p:spPr>
          <a:xfrm>
            <a:off x="6748801" y="411480"/>
            <a:ext cx="365158" cy="191854"/>
          </a:xfrm>
          <a:custGeom>
            <a:avLst/>
            <a:gdLst/>
            <a:ahLst/>
            <a:cxnLst/>
            <a:rect l="l" t="t" r="r" b="b"/>
            <a:pathLst>
              <a:path w="365158" h="191854">
                <a:moveTo>
                  <a:pt x="58137" y="184932"/>
                </a:moveTo>
                <a:cubicBezTo>
                  <a:pt x="51491" y="184932"/>
                  <a:pt x="44849" y="183547"/>
                  <a:pt x="38203" y="180778"/>
                </a:cubicBezTo>
                <a:cubicBezTo>
                  <a:pt x="12178" y="169705"/>
                  <a:pt x="0" y="139806"/>
                  <a:pt x="11072" y="113781"/>
                </a:cubicBezTo>
                <a:cubicBezTo>
                  <a:pt x="40142" y="44570"/>
                  <a:pt x="107415" y="-2"/>
                  <a:pt x="182437" y="-2"/>
                </a:cubicBezTo>
                <a:cubicBezTo>
                  <a:pt x="257462" y="-2"/>
                  <a:pt x="324735" y="44570"/>
                  <a:pt x="354079" y="113781"/>
                </a:cubicBezTo>
                <a:cubicBezTo>
                  <a:pt x="365154" y="139804"/>
                  <a:pt x="352973" y="169981"/>
                  <a:pt x="326948" y="180778"/>
                </a:cubicBezTo>
                <a:cubicBezTo>
                  <a:pt x="300923" y="191852"/>
                  <a:pt x="270750" y="179671"/>
                  <a:pt x="259952" y="153648"/>
                </a:cubicBezTo>
                <a:cubicBezTo>
                  <a:pt x="246664" y="122641"/>
                  <a:pt x="216210" y="102431"/>
                  <a:pt x="182437" y="102431"/>
                </a:cubicBezTo>
                <a:cubicBezTo>
                  <a:pt x="148663" y="102431"/>
                  <a:pt x="118487" y="122641"/>
                  <a:pt x="105198" y="153648"/>
                </a:cubicBezTo>
                <a:cubicBezTo>
                  <a:pt x="97169" y="173028"/>
                  <a:pt x="78067" y="184932"/>
                  <a:pt x="58133" y="184932"/>
                </a:cubicBezTo>
                <a:lnTo>
                  <a:pt x="58137" y="184932"/>
                </a:lnTo>
              </a:path>
            </a:pathLst>
          </a:custGeom>
          <a:solidFill>
            <a:srgbClr val="0070C0"/>
          </a:solidFill>
          <a:ln/>
        </p:spPr>
        <p:txBody>
          <a:bodyPr wrap="square" lIns="0" tIns="0" rIns="0" bIns="0" rtlCol="0" anchor="ctr"/>
          <a:lstStyle/>
          <a:p>
            <a:pPr marL="0" indent="0">
              <a:buNone/>
            </a:pPr>
            <a:endParaRPr lang="en-US" dirty="0"/>
          </a:p>
        </p:txBody>
      </p:sp>
      <p:sp>
        <p:nvSpPr>
          <p:cNvPr id="13" name="Text 11"/>
          <p:cNvSpPr/>
          <p:nvPr/>
        </p:nvSpPr>
        <p:spPr>
          <a:xfrm>
            <a:off x="9711803" y="4315491"/>
            <a:ext cx="2011680" cy="1737360"/>
          </a:xfrm>
          <a:prstGeom prst="rect">
            <a:avLst/>
          </a:prstGeom>
          <a:noFill/>
          <a:ln/>
        </p:spPr>
        <p:txBody>
          <a:bodyPr wrap="square" lIns="0" tIns="0" rIns="0" bIns="0" rtlCol="0" anchor="t"/>
          <a:lstStyle/>
          <a:p>
            <a:pPr marL="0" indent="0" algn="l">
              <a:lnSpc>
                <a:spcPct val="90000"/>
              </a:lnSpc>
              <a:spcBef>
                <a:spcPts val="1000"/>
              </a:spcBef>
              <a:buNone/>
            </a:pPr>
            <a:r>
              <a:rPr lang="en-US" sz="1300" dirty="0">
                <a:solidFill>
                  <a:srgbClr val="111111"/>
                </a:solidFill>
                <a:latin typeface="Lexend Regular" pitchFamily="34" charset="0"/>
                <a:ea typeface="Lexend Regular" pitchFamily="34" charset="-122"/>
                <a:cs typeface="Lexend Regular" pitchFamily="34" charset="-120"/>
              </a:rPr>
              <a:t>The objective guides the entire research process and keywords selection.</a:t>
            </a:r>
            <a:endParaRPr lang="en-US" sz="1300" dirty="0"/>
          </a:p>
        </p:txBody>
      </p:sp>
      <p:sp>
        <p:nvSpPr>
          <p:cNvPr id="14" name="Text 12"/>
          <p:cNvSpPr/>
          <p:nvPr/>
        </p:nvSpPr>
        <p:spPr>
          <a:xfrm>
            <a:off x="9711806" y="3768559"/>
            <a:ext cx="2011680" cy="457200"/>
          </a:xfrm>
          <a:prstGeom prst="rect">
            <a:avLst/>
          </a:prstGeom>
          <a:noFill/>
          <a:ln/>
        </p:spPr>
        <p:txBody>
          <a:bodyPr wrap="square" lIns="0" tIns="0" rIns="0" bIns="0" rtlCol="0" anchor="t"/>
          <a:lstStyle/>
          <a:p>
            <a:pPr marL="0" indent="0" algn="l">
              <a:lnSpc>
                <a:spcPct val="120000"/>
              </a:lnSpc>
              <a:spcBef>
                <a:spcPts val="893"/>
              </a:spcBef>
              <a:buNone/>
            </a:pPr>
            <a:r>
              <a:rPr lang="en-US" sz="1250" dirty="0">
                <a:solidFill>
                  <a:srgbClr val="111111"/>
                </a:solidFill>
                <a:latin typeface="Lexend Bold" pitchFamily="34" charset="0"/>
                <a:ea typeface="Lexend Bold" pitchFamily="34" charset="-122"/>
                <a:cs typeface="Lexend Bold" pitchFamily="34" charset="-120"/>
              </a:rPr>
              <a:t>Role of </a:t>
            </a:r>
            <a:r>
              <a:rPr lang="en-US" sz="1250">
                <a:solidFill>
                  <a:srgbClr val="111111"/>
                </a:solidFill>
                <a:latin typeface="Lexend Bold" pitchFamily="34" charset="0"/>
                <a:ea typeface="Lexend Bold" pitchFamily="34" charset="-122"/>
                <a:cs typeface="Lexend Bold" pitchFamily="34" charset="-120"/>
              </a:rPr>
              <a:t>Objectives in Research</a:t>
            </a:r>
            <a:endParaRPr lang="en-US" sz="1250" dirty="0"/>
          </a:p>
        </p:txBody>
      </p:sp>
      <p:sp>
        <p:nvSpPr>
          <p:cNvPr id="15" name="Text 13"/>
          <p:cNvSpPr/>
          <p:nvPr/>
        </p:nvSpPr>
        <p:spPr>
          <a:xfrm>
            <a:off x="7409587" y="4315491"/>
            <a:ext cx="2011680" cy="1737360"/>
          </a:xfrm>
          <a:prstGeom prst="rect">
            <a:avLst/>
          </a:prstGeom>
          <a:noFill/>
          <a:ln/>
        </p:spPr>
        <p:txBody>
          <a:bodyPr wrap="square" lIns="0" tIns="0" rIns="0" bIns="0" rtlCol="0" anchor="t"/>
          <a:lstStyle/>
          <a:p>
            <a:pPr>
              <a:lnSpc>
                <a:spcPct val="90000"/>
              </a:lnSpc>
              <a:spcBef>
                <a:spcPts val="1000"/>
              </a:spcBef>
            </a:pPr>
            <a:r>
              <a:rPr lang="en-US" sz="1300" dirty="0">
                <a:solidFill>
                  <a:srgbClr val="111111"/>
                </a:solidFill>
                <a:latin typeface="Lexend Regular" pitchFamily="34" charset="0"/>
                <a:ea typeface="Lexend Regular" pitchFamily="34" charset="-122"/>
                <a:cs typeface="Lexend Regular" pitchFamily="34" charset="-120"/>
              </a:rPr>
              <a:t>Do not </a:t>
            </a:r>
            <a:r>
              <a:rPr lang="en-US" sz="1300">
                <a:solidFill>
                  <a:srgbClr val="111111"/>
                </a:solidFill>
                <a:latin typeface="Lexend Regular" pitchFamily="34" charset="0"/>
                <a:ea typeface="Lexend Regular" pitchFamily="34" charset="-122"/>
                <a:cs typeface="Lexend Regular" pitchFamily="34" charset="-120"/>
              </a:rPr>
              <a:t>confound objectives with </a:t>
            </a:r>
            <a:r>
              <a:rPr lang="en-US" sz="1300" dirty="0">
                <a:solidFill>
                  <a:srgbClr val="111111"/>
                </a:solidFill>
                <a:latin typeface="Lexend Regular" pitchFamily="34" charset="0"/>
                <a:ea typeface="Lexend Regular" pitchFamily="34" charset="-122"/>
                <a:cs typeface="Lexend Regular" pitchFamily="34" charset="-120"/>
              </a:rPr>
              <a:t>methods.</a:t>
            </a:r>
            <a:endParaRPr lang="en-US" sz="1300" dirty="0"/>
          </a:p>
        </p:txBody>
      </p:sp>
      <p:sp>
        <p:nvSpPr>
          <p:cNvPr id="16" name="Text 14"/>
          <p:cNvSpPr/>
          <p:nvPr/>
        </p:nvSpPr>
        <p:spPr>
          <a:xfrm>
            <a:off x="7409590" y="3768559"/>
            <a:ext cx="2011680" cy="457200"/>
          </a:xfrm>
          <a:prstGeom prst="rect">
            <a:avLst/>
          </a:prstGeom>
          <a:noFill/>
          <a:ln/>
        </p:spPr>
        <p:txBody>
          <a:bodyPr wrap="square" lIns="0" tIns="0" rIns="0" bIns="0" rtlCol="0" anchor="t"/>
          <a:lstStyle/>
          <a:p>
            <a:pPr marL="0" indent="0" algn="l">
              <a:lnSpc>
                <a:spcPct val="120000"/>
              </a:lnSpc>
              <a:spcBef>
                <a:spcPts val="893"/>
              </a:spcBef>
              <a:buNone/>
            </a:pPr>
            <a:r>
              <a:rPr lang="en-US" sz="1250" dirty="0">
                <a:solidFill>
                  <a:srgbClr val="111111"/>
                </a:solidFill>
                <a:latin typeface="Lexend Bold" pitchFamily="34" charset="0"/>
                <a:ea typeface="Lexend Bold" pitchFamily="34" charset="-122"/>
                <a:cs typeface="Lexend Bold" pitchFamily="34" charset="-120"/>
              </a:rPr>
              <a:t>Distinction Between Objectives and Methods</a:t>
            </a:r>
            <a:endParaRPr lang="en-US" sz="1250" dirty="0"/>
          </a:p>
        </p:txBody>
      </p:sp>
      <p:sp>
        <p:nvSpPr>
          <p:cNvPr id="17" name="Text 15"/>
          <p:cNvSpPr/>
          <p:nvPr/>
        </p:nvSpPr>
        <p:spPr>
          <a:xfrm>
            <a:off x="5107368" y="4315491"/>
            <a:ext cx="2011680" cy="1737360"/>
          </a:xfrm>
          <a:prstGeom prst="rect">
            <a:avLst/>
          </a:prstGeom>
          <a:noFill/>
          <a:ln/>
        </p:spPr>
        <p:txBody>
          <a:bodyPr wrap="square" lIns="0" tIns="0" rIns="0" bIns="0" rtlCol="0" anchor="t"/>
          <a:lstStyle/>
          <a:p>
            <a:pPr marL="0" indent="0" algn="l">
              <a:lnSpc>
                <a:spcPct val="90000"/>
              </a:lnSpc>
              <a:spcBef>
                <a:spcPts val="1000"/>
              </a:spcBef>
              <a:buNone/>
            </a:pPr>
            <a:r>
              <a:rPr lang="en-US" sz="1300" dirty="0">
                <a:solidFill>
                  <a:srgbClr val="111111"/>
                </a:solidFill>
                <a:latin typeface="Lexend Regular" pitchFamily="34" charset="0"/>
                <a:ea typeface="Lexend Regular" pitchFamily="34" charset="-122"/>
                <a:cs typeface="Lexend Regular" pitchFamily="34" charset="-120"/>
              </a:rPr>
              <a:t>There can </a:t>
            </a:r>
            <a:r>
              <a:rPr lang="en-US" sz="1300">
                <a:solidFill>
                  <a:srgbClr val="111111"/>
                </a:solidFill>
                <a:latin typeface="Lexend Regular" pitchFamily="34" charset="0"/>
                <a:ea typeface="Lexend Regular" pitchFamily="34" charset="-122"/>
                <a:cs typeface="Lexend Regular" pitchFamily="34" charset="-120"/>
              </a:rPr>
              <a:t>be sub-objectives </a:t>
            </a:r>
            <a:r>
              <a:rPr lang="en-US" sz="1300" dirty="0">
                <a:solidFill>
                  <a:srgbClr val="111111"/>
                </a:solidFill>
                <a:latin typeface="Lexend Regular" pitchFamily="34" charset="0"/>
                <a:ea typeface="Lexend Regular" pitchFamily="34" charset="-122"/>
                <a:cs typeface="Lexend Regular" pitchFamily="34" charset="-120"/>
              </a:rPr>
              <a:t>if relevant.</a:t>
            </a:r>
            <a:endParaRPr lang="en-US" sz="1300" dirty="0"/>
          </a:p>
        </p:txBody>
      </p:sp>
      <p:sp>
        <p:nvSpPr>
          <p:cNvPr id="18" name="Text 16"/>
          <p:cNvSpPr/>
          <p:nvPr/>
        </p:nvSpPr>
        <p:spPr>
          <a:xfrm>
            <a:off x="5107370" y="3768559"/>
            <a:ext cx="2011680" cy="457200"/>
          </a:xfrm>
          <a:prstGeom prst="rect">
            <a:avLst/>
          </a:prstGeom>
          <a:noFill/>
          <a:ln/>
        </p:spPr>
        <p:txBody>
          <a:bodyPr wrap="square" lIns="0" tIns="0" rIns="0" bIns="0" rtlCol="0" anchor="t"/>
          <a:lstStyle/>
          <a:p>
            <a:pPr marL="0" indent="0" algn="l">
              <a:lnSpc>
                <a:spcPct val="120000"/>
              </a:lnSpc>
              <a:spcBef>
                <a:spcPts val="893"/>
              </a:spcBef>
              <a:buNone/>
            </a:pPr>
            <a:r>
              <a:rPr lang="en-US" sz="1250">
                <a:solidFill>
                  <a:srgbClr val="111111"/>
                </a:solidFill>
                <a:latin typeface="Lexend Bold" pitchFamily="34" charset="0"/>
                <a:ea typeface="Lexend Bold" pitchFamily="34" charset="-122"/>
                <a:cs typeface="Lexend Bold" pitchFamily="34" charset="-120"/>
              </a:rPr>
              <a:t>Relevance of Sub-objectives</a:t>
            </a:r>
            <a:endParaRPr lang="en-US" sz="1250" dirty="0"/>
          </a:p>
        </p:txBody>
      </p:sp>
      <p:sp>
        <p:nvSpPr>
          <p:cNvPr id="19" name="Text 17"/>
          <p:cNvSpPr/>
          <p:nvPr/>
        </p:nvSpPr>
        <p:spPr>
          <a:xfrm>
            <a:off x="2805146" y="4298163"/>
            <a:ext cx="2011680" cy="1737360"/>
          </a:xfrm>
          <a:prstGeom prst="rect">
            <a:avLst/>
          </a:prstGeom>
          <a:noFill/>
          <a:ln/>
        </p:spPr>
        <p:txBody>
          <a:bodyPr wrap="square" lIns="0" tIns="0" rIns="0" bIns="0" rtlCol="0" anchor="t"/>
          <a:lstStyle/>
          <a:p>
            <a:pPr marL="0" indent="0" algn="l">
              <a:lnSpc>
                <a:spcPct val="90000"/>
              </a:lnSpc>
              <a:spcBef>
                <a:spcPts val="1000"/>
              </a:spcBef>
              <a:buNone/>
            </a:pPr>
            <a:r>
              <a:rPr lang="en-US" sz="1300" dirty="0">
                <a:solidFill>
                  <a:srgbClr val="111111"/>
                </a:solidFill>
                <a:latin typeface="Lexend Regular" pitchFamily="34" charset="0"/>
                <a:ea typeface="Lexend Regular" pitchFamily="34" charset="-122"/>
                <a:cs typeface="Lexend Regular" pitchFamily="34" charset="-120"/>
              </a:rPr>
              <a:t>The objective should preferably be only one.</a:t>
            </a:r>
            <a:endParaRPr lang="en-US" sz="1300" dirty="0"/>
          </a:p>
        </p:txBody>
      </p:sp>
      <p:sp>
        <p:nvSpPr>
          <p:cNvPr id="20" name="Text 18"/>
          <p:cNvSpPr/>
          <p:nvPr/>
        </p:nvSpPr>
        <p:spPr>
          <a:xfrm>
            <a:off x="2805147" y="3768481"/>
            <a:ext cx="2011680" cy="457200"/>
          </a:xfrm>
          <a:prstGeom prst="rect">
            <a:avLst/>
          </a:prstGeom>
          <a:noFill/>
          <a:ln/>
        </p:spPr>
        <p:txBody>
          <a:bodyPr wrap="square" lIns="0" tIns="0" rIns="0" bIns="0" rtlCol="0" anchor="t"/>
          <a:lstStyle/>
          <a:p>
            <a:pPr marL="0" indent="0" algn="l">
              <a:lnSpc>
                <a:spcPct val="120000"/>
              </a:lnSpc>
              <a:spcBef>
                <a:spcPts val="893"/>
              </a:spcBef>
              <a:buNone/>
            </a:pPr>
            <a:r>
              <a:rPr lang="en-US" sz="1250" dirty="0">
                <a:solidFill>
                  <a:srgbClr val="111111"/>
                </a:solidFill>
                <a:latin typeface="Lexend Bold" pitchFamily="34" charset="0"/>
                <a:ea typeface="Lexend Bold" pitchFamily="34" charset="-122"/>
                <a:cs typeface="Lexend Bold" pitchFamily="34" charset="-120"/>
              </a:rPr>
              <a:t>Focus on </a:t>
            </a:r>
            <a:r>
              <a:rPr lang="en-US" sz="1250">
                <a:solidFill>
                  <a:srgbClr val="111111"/>
                </a:solidFill>
                <a:latin typeface="Lexend Bold" pitchFamily="34" charset="0"/>
                <a:ea typeface="Lexend Bold" pitchFamily="34" charset="-122"/>
                <a:cs typeface="Lexend Bold" pitchFamily="34" charset="-120"/>
              </a:rPr>
              <a:t>a Single Objective</a:t>
            </a:r>
            <a:endParaRPr lang="en-US" sz="1250" dirty="0"/>
          </a:p>
        </p:txBody>
      </p:sp>
      <p:sp>
        <p:nvSpPr>
          <p:cNvPr id="21" name="Text 19"/>
          <p:cNvSpPr/>
          <p:nvPr/>
        </p:nvSpPr>
        <p:spPr>
          <a:xfrm>
            <a:off x="502920" y="3768636"/>
            <a:ext cx="2011680" cy="457200"/>
          </a:xfrm>
          <a:prstGeom prst="rect">
            <a:avLst/>
          </a:prstGeom>
          <a:noFill/>
          <a:ln/>
        </p:spPr>
        <p:txBody>
          <a:bodyPr wrap="square" lIns="0" tIns="0" rIns="0" bIns="0" rtlCol="0" anchor="t"/>
          <a:lstStyle/>
          <a:p>
            <a:pPr marL="0" indent="0" algn="l">
              <a:lnSpc>
                <a:spcPct val="120000"/>
              </a:lnSpc>
              <a:spcBef>
                <a:spcPts val="893"/>
              </a:spcBef>
              <a:buNone/>
            </a:pPr>
            <a:r>
              <a:rPr lang="en-US" sz="1250" dirty="0">
                <a:solidFill>
                  <a:srgbClr val="111111"/>
                </a:solidFill>
                <a:latin typeface="Lexend Bold" pitchFamily="34" charset="0"/>
                <a:ea typeface="Lexend Bold" pitchFamily="34" charset="-122"/>
                <a:cs typeface="Lexend Bold" pitchFamily="34" charset="-120"/>
              </a:rPr>
              <a:t>Importance of Keywords</a:t>
            </a:r>
            <a:endParaRPr lang="en-US" sz="1250" dirty="0"/>
          </a:p>
        </p:txBody>
      </p:sp>
      <p:sp>
        <p:nvSpPr>
          <p:cNvPr id="22" name="Text 20"/>
          <p:cNvSpPr/>
          <p:nvPr/>
        </p:nvSpPr>
        <p:spPr>
          <a:xfrm>
            <a:off x="502920" y="4294623"/>
            <a:ext cx="2011680" cy="1737360"/>
          </a:xfrm>
          <a:prstGeom prst="rect">
            <a:avLst/>
          </a:prstGeom>
          <a:noFill/>
          <a:ln/>
        </p:spPr>
        <p:txBody>
          <a:bodyPr wrap="square" lIns="0" tIns="0" rIns="0" bIns="0" rtlCol="0" anchor="t"/>
          <a:lstStyle/>
          <a:p>
            <a:pPr marL="0" indent="0" algn="l">
              <a:lnSpc>
                <a:spcPct val="90000"/>
              </a:lnSpc>
              <a:spcBef>
                <a:spcPts val="1000"/>
              </a:spcBef>
              <a:buNone/>
            </a:pPr>
            <a:r>
              <a:rPr lang="en-US" sz="1300" dirty="0">
                <a:solidFill>
                  <a:srgbClr val="111111"/>
                </a:solidFill>
                <a:latin typeface="Lexend Regular" pitchFamily="34" charset="0"/>
                <a:ea typeface="Lexend Regular" pitchFamily="34" charset="-122"/>
                <a:cs typeface="Lexend Regular" pitchFamily="34" charset="-120"/>
              </a:rPr>
              <a:t>Use key-words </a:t>
            </a:r>
            <a:r>
              <a:rPr lang="en-US" sz="1300">
                <a:solidFill>
                  <a:srgbClr val="111111"/>
                </a:solidFill>
                <a:latin typeface="Lexend Regular" pitchFamily="34" charset="0"/>
                <a:ea typeface="Lexend Regular" pitchFamily="34" charset="-122"/>
                <a:cs typeface="Lexend Regular" pitchFamily="34" charset="-120"/>
              </a:rPr>
              <a:t>related wth the </a:t>
            </a:r>
            <a:r>
              <a:rPr lang="en-US" sz="1300" dirty="0">
                <a:solidFill>
                  <a:srgbClr val="111111"/>
                </a:solidFill>
                <a:latin typeface="Lexend Regular" pitchFamily="34" charset="0"/>
                <a:ea typeface="Lexend Regular" pitchFamily="34" charset="-122"/>
                <a:cs typeface="Lexend Regular" pitchFamily="34" charset="-120"/>
              </a:rPr>
              <a:t>topic of your work.</a:t>
            </a:r>
            <a:endParaRPr lang="en-US" sz="1300" dirty="0"/>
          </a:p>
        </p:txBody>
      </p:sp>
      <p:sp>
        <p:nvSpPr>
          <p:cNvPr id="24" name="Text 22"/>
          <p:cNvSpPr/>
          <p:nvPr/>
        </p:nvSpPr>
        <p:spPr>
          <a:xfrm>
            <a:off x="502919" y="172338"/>
            <a:ext cx="731520" cy="731520"/>
          </a:xfrm>
          <a:prstGeom prst="rect">
            <a:avLst/>
          </a:prstGeom>
          <a:noFill/>
          <a:ln/>
        </p:spPr>
        <p:txBody>
          <a:bodyPr wrap="square" lIns="0" tIns="0" rIns="0" bIns="0" rtlCol="0" anchor="ctr"/>
          <a:lstStyle/>
          <a:p>
            <a:pPr marL="0" indent="0">
              <a:buNone/>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sp>
        <p:nvSpPr>
          <p:cNvPr id="4" name="Text 2"/>
          <p:cNvSpPr/>
          <p:nvPr/>
        </p:nvSpPr>
        <p:spPr>
          <a:xfrm>
            <a:off x="502920" y="6508085"/>
            <a:ext cx="182880" cy="182880"/>
          </a:xfrm>
          <a:prstGeom prst="rect">
            <a:avLst/>
          </a:prstGeom>
          <a:noFill/>
          <a:ln/>
        </p:spPr>
        <p:txBody>
          <a:bodyPr wrap="square" lIns="0" tIns="0" rIns="0" bIns="0" rtlCol="0" anchor="ctr"/>
          <a:lstStyle/>
          <a:p>
            <a:pPr marL="0" indent="0" algn="l">
              <a:lnSpc>
                <a:spcPct val="90000"/>
              </a:lnSpc>
              <a:spcBef>
                <a:spcPts val="1000"/>
              </a:spcBef>
              <a:buNone/>
            </a:pPr>
            <a:r>
              <a:rPr lang="en-US" sz="800" dirty="0">
                <a:solidFill>
                  <a:srgbClr val="888888"/>
                </a:solidFill>
                <a:latin typeface="Lexend Regular" pitchFamily="34" charset="0"/>
                <a:ea typeface="Lexend Regular" pitchFamily="34" charset="-122"/>
                <a:cs typeface="Lexend Regular" pitchFamily="34" charset="-120"/>
              </a:rPr>
              <a:t>4</a:t>
            </a:r>
            <a:endParaRPr lang="en-US" sz="800" dirty="0"/>
          </a:p>
        </p:txBody>
      </p:sp>
      <p:sp>
        <p:nvSpPr>
          <p:cNvPr id="5" name="Text 3"/>
          <p:cNvSpPr/>
          <p:nvPr/>
        </p:nvSpPr>
        <p:spPr>
          <a:xfrm>
            <a:off x="502920" y="1796007"/>
            <a:ext cx="8636478" cy="789621"/>
          </a:xfrm>
          <a:prstGeom prst="rect">
            <a:avLst/>
          </a:prstGeom>
          <a:noFill/>
          <a:ln/>
        </p:spPr>
        <p:txBody>
          <a:bodyPr wrap="square" lIns="0" tIns="0" rIns="0" bIns="0" rtlCol="0" anchor="t"/>
          <a:lstStyle/>
          <a:p>
            <a:pPr marL="0" indent="0" algn="l">
              <a:lnSpc>
                <a:spcPct val="90000"/>
              </a:lnSpc>
              <a:buNone/>
            </a:pPr>
            <a:r>
              <a:rPr lang="en-US" sz="4365" dirty="0">
                <a:solidFill>
                  <a:srgbClr val="003860"/>
                </a:solidFill>
                <a:latin typeface="Lexend Deca Regular" pitchFamily="34" charset="0"/>
                <a:ea typeface="Lexend Deca Regular" pitchFamily="34" charset="-122"/>
                <a:cs typeface="Lexend Deca Regular" pitchFamily="34" charset="-120"/>
              </a:rPr>
              <a:t>Examples of Objective Statements</a:t>
            </a:r>
            <a:endParaRPr lang="en-US" sz="4365" dirty="0"/>
          </a:p>
        </p:txBody>
      </p:sp>
      <p:sp>
        <p:nvSpPr>
          <p:cNvPr id="9" name="Text 7"/>
          <p:cNvSpPr/>
          <p:nvPr/>
        </p:nvSpPr>
        <p:spPr>
          <a:xfrm>
            <a:off x="6748801" y="411480"/>
            <a:ext cx="365158" cy="191854"/>
          </a:xfrm>
          <a:custGeom>
            <a:avLst/>
            <a:gdLst/>
            <a:ahLst/>
            <a:cxnLst/>
            <a:rect l="l" t="t" r="r" b="b"/>
            <a:pathLst>
              <a:path w="365158" h="191854">
                <a:moveTo>
                  <a:pt x="58137" y="184932"/>
                </a:moveTo>
                <a:cubicBezTo>
                  <a:pt x="51491" y="184932"/>
                  <a:pt x="44849" y="183547"/>
                  <a:pt x="38203" y="180778"/>
                </a:cubicBezTo>
                <a:cubicBezTo>
                  <a:pt x="12178" y="169705"/>
                  <a:pt x="0" y="139806"/>
                  <a:pt x="11072" y="113781"/>
                </a:cubicBezTo>
                <a:cubicBezTo>
                  <a:pt x="40142" y="44570"/>
                  <a:pt x="107415" y="-2"/>
                  <a:pt x="182437" y="-2"/>
                </a:cubicBezTo>
                <a:cubicBezTo>
                  <a:pt x="257462" y="-2"/>
                  <a:pt x="324735" y="44570"/>
                  <a:pt x="354079" y="113781"/>
                </a:cubicBezTo>
                <a:cubicBezTo>
                  <a:pt x="365154" y="139804"/>
                  <a:pt x="352973" y="169981"/>
                  <a:pt x="326948" y="180778"/>
                </a:cubicBezTo>
                <a:cubicBezTo>
                  <a:pt x="300923" y="191852"/>
                  <a:pt x="270750" y="179671"/>
                  <a:pt x="259952" y="153648"/>
                </a:cubicBezTo>
                <a:cubicBezTo>
                  <a:pt x="246664" y="122641"/>
                  <a:pt x="216210" y="102431"/>
                  <a:pt x="182437" y="102431"/>
                </a:cubicBezTo>
                <a:cubicBezTo>
                  <a:pt x="148663" y="102431"/>
                  <a:pt x="118487" y="122641"/>
                  <a:pt x="105198" y="153648"/>
                </a:cubicBezTo>
                <a:cubicBezTo>
                  <a:pt x="97169" y="173028"/>
                  <a:pt x="78067" y="184932"/>
                  <a:pt x="58133" y="184932"/>
                </a:cubicBezTo>
                <a:lnTo>
                  <a:pt x="58137" y="184932"/>
                </a:lnTo>
              </a:path>
            </a:pathLst>
          </a:custGeom>
          <a:solidFill>
            <a:srgbClr val="0070C0"/>
          </a:solidFill>
          <a:ln/>
        </p:spPr>
        <p:txBody>
          <a:bodyPr wrap="square" lIns="0" tIns="0" rIns="0" bIns="0" rtlCol="0" anchor="ctr"/>
          <a:lstStyle/>
          <a:p>
            <a:pPr marL="0" indent="0">
              <a:buNone/>
            </a:pPr>
            <a:endParaRPr lang="en-US" dirty="0"/>
          </a:p>
        </p:txBody>
      </p:sp>
      <p:sp>
        <p:nvSpPr>
          <p:cNvPr id="12" name="Text 10"/>
          <p:cNvSpPr/>
          <p:nvPr/>
        </p:nvSpPr>
        <p:spPr>
          <a:xfrm>
            <a:off x="5898579" y="4423827"/>
            <a:ext cx="4846320" cy="1552320"/>
          </a:xfrm>
          <a:prstGeom prst="rect">
            <a:avLst/>
          </a:prstGeom>
          <a:noFill/>
          <a:ln/>
        </p:spPr>
        <p:txBody>
          <a:bodyPr wrap="square" lIns="0" tIns="0" rIns="0" bIns="0" rtlCol="0" anchor="t"/>
          <a:lstStyle/>
          <a:p>
            <a:pPr marL="0" indent="0" algn="l">
              <a:lnSpc>
                <a:spcPct val="110000"/>
              </a:lnSpc>
              <a:spcBef>
                <a:spcPts val="1400"/>
              </a:spcBef>
              <a:buNone/>
            </a:pPr>
            <a:r>
              <a:rPr lang="en-US" sz="1600" dirty="0">
                <a:solidFill>
                  <a:srgbClr val="111111"/>
                </a:solidFill>
                <a:latin typeface="Lexend Regular" pitchFamily="34" charset="0"/>
                <a:ea typeface="Lexend Regular" pitchFamily="34" charset="-122"/>
                <a:cs typeface="Lexend Regular" pitchFamily="34" charset="-120"/>
              </a:rPr>
              <a:t>The objective is to assess changes in deep-water circulation patterns in the North Atlantic to evaluate implications for the global climate system.</a:t>
            </a:r>
            <a:endParaRPr lang="en-US" sz="1600" dirty="0"/>
          </a:p>
        </p:txBody>
      </p:sp>
      <p:sp>
        <p:nvSpPr>
          <p:cNvPr id="13" name="Text 11"/>
          <p:cNvSpPr/>
          <p:nvPr/>
        </p:nvSpPr>
        <p:spPr>
          <a:xfrm>
            <a:off x="5898579" y="3815173"/>
            <a:ext cx="4846320" cy="457200"/>
          </a:xfrm>
          <a:prstGeom prst="rect">
            <a:avLst/>
          </a:prstGeom>
          <a:noFill/>
          <a:ln/>
        </p:spPr>
        <p:txBody>
          <a:bodyPr wrap="square" lIns="0" tIns="0" rIns="0" bIns="0" rtlCol="0" anchor="t"/>
          <a:lstStyle/>
          <a:p>
            <a:pPr marL="0" indent="0" algn="l">
              <a:lnSpc>
                <a:spcPct val="90000"/>
              </a:lnSpc>
              <a:spcBef>
                <a:spcPts val="1000"/>
              </a:spcBef>
              <a:buNone/>
            </a:pPr>
            <a:r>
              <a:rPr lang="en-US" sz="1800" dirty="0">
                <a:solidFill>
                  <a:srgbClr val="111111"/>
                </a:solidFill>
                <a:latin typeface="Lexend Bold" pitchFamily="34" charset="0"/>
                <a:ea typeface="Lexend Bold" pitchFamily="34" charset="-122"/>
                <a:cs typeface="Lexend Bold" pitchFamily="34" charset="-120"/>
              </a:rPr>
              <a:t>Deep-Water Circulation and Climate Impact</a:t>
            </a:r>
            <a:endParaRPr lang="en-US" sz="1800" dirty="0"/>
          </a:p>
        </p:txBody>
      </p:sp>
      <p:sp>
        <p:nvSpPr>
          <p:cNvPr id="14" name="Text 12"/>
          <p:cNvSpPr/>
          <p:nvPr/>
        </p:nvSpPr>
        <p:spPr>
          <a:xfrm>
            <a:off x="5898579" y="2971800"/>
            <a:ext cx="548640" cy="548640"/>
          </a:xfrm>
          <a:custGeom>
            <a:avLst/>
            <a:gdLst/>
            <a:ahLst/>
            <a:cxnLst/>
            <a:rect l="l" t="t" r="r" b="b"/>
            <a:pathLst>
              <a:path w="548640" h="548640">
                <a:moveTo>
                  <a:pt x="274320" y="497205"/>
                </a:moveTo>
                <a:cubicBezTo>
                  <a:pt x="282248" y="497205"/>
                  <a:pt x="303250" y="489491"/>
                  <a:pt x="325327" y="445342"/>
                </a:cubicBezTo>
                <a:cubicBezTo>
                  <a:pt x="334758" y="426376"/>
                  <a:pt x="342900" y="403338"/>
                  <a:pt x="348902" y="377190"/>
                </a:cubicBezTo>
                <a:lnTo>
                  <a:pt x="199743" y="377190"/>
                </a:lnTo>
                <a:cubicBezTo>
                  <a:pt x="205745" y="403338"/>
                  <a:pt x="213887" y="426376"/>
                  <a:pt x="223318" y="445342"/>
                </a:cubicBezTo>
                <a:cubicBezTo>
                  <a:pt x="245390" y="489491"/>
                  <a:pt x="266398" y="497205"/>
                  <a:pt x="274325" y="497205"/>
                </a:cubicBezTo>
                <a:lnTo>
                  <a:pt x="274320" y="497205"/>
                </a:lnTo>
                <a:moveTo>
                  <a:pt x="191272" y="325755"/>
                </a:moveTo>
                <a:lnTo>
                  <a:pt x="357362" y="325755"/>
                </a:lnTo>
                <a:cubicBezTo>
                  <a:pt x="359079" y="309362"/>
                  <a:pt x="360040" y="292107"/>
                  <a:pt x="360040" y="274320"/>
                </a:cubicBezTo>
                <a:cubicBezTo>
                  <a:pt x="360040" y="256533"/>
                  <a:pt x="359074" y="239278"/>
                  <a:pt x="357362" y="222885"/>
                </a:cubicBezTo>
                <a:lnTo>
                  <a:pt x="191272" y="222885"/>
                </a:lnTo>
                <a:cubicBezTo>
                  <a:pt x="189561" y="239278"/>
                  <a:pt x="188595" y="256533"/>
                  <a:pt x="188595" y="274320"/>
                </a:cubicBezTo>
                <a:cubicBezTo>
                  <a:pt x="188595" y="292107"/>
                  <a:pt x="189561" y="309362"/>
                  <a:pt x="191272" y="325755"/>
                </a:cubicBezTo>
                <a:lnTo>
                  <a:pt x="191272" y="325755"/>
                </a:lnTo>
                <a:moveTo>
                  <a:pt x="199738" y="171450"/>
                </a:moveTo>
                <a:lnTo>
                  <a:pt x="348902" y="171450"/>
                </a:lnTo>
                <a:cubicBezTo>
                  <a:pt x="342900" y="145302"/>
                  <a:pt x="334758" y="122264"/>
                  <a:pt x="325327" y="103298"/>
                </a:cubicBezTo>
                <a:cubicBezTo>
                  <a:pt x="303255" y="59149"/>
                  <a:pt x="282248" y="51435"/>
                  <a:pt x="274320" y="51435"/>
                </a:cubicBezTo>
                <a:cubicBezTo>
                  <a:pt x="266392" y="51435"/>
                  <a:pt x="245390" y="59149"/>
                  <a:pt x="223313" y="103298"/>
                </a:cubicBezTo>
                <a:cubicBezTo>
                  <a:pt x="213882" y="122264"/>
                  <a:pt x="205740" y="145302"/>
                  <a:pt x="199738" y="171450"/>
                </a:cubicBezTo>
                <a:lnTo>
                  <a:pt x="199738" y="171450"/>
                </a:lnTo>
                <a:moveTo>
                  <a:pt x="409017" y="222885"/>
                </a:moveTo>
                <a:cubicBezTo>
                  <a:pt x="410624" y="239492"/>
                  <a:pt x="411376" y="256747"/>
                  <a:pt x="411376" y="274320"/>
                </a:cubicBezTo>
                <a:cubicBezTo>
                  <a:pt x="411376" y="291893"/>
                  <a:pt x="410520" y="309148"/>
                  <a:pt x="409017" y="325755"/>
                </a:cubicBezTo>
                <a:lnTo>
                  <a:pt x="491203" y="325755"/>
                </a:lnTo>
                <a:cubicBezTo>
                  <a:pt x="495060" y="309252"/>
                  <a:pt x="497205" y="292003"/>
                  <a:pt x="497205" y="274320"/>
                </a:cubicBezTo>
                <a:cubicBezTo>
                  <a:pt x="497205" y="256637"/>
                  <a:pt x="495170" y="239388"/>
                  <a:pt x="491203" y="222885"/>
                </a:cubicBezTo>
                <a:lnTo>
                  <a:pt x="409017" y="222885"/>
                </a:lnTo>
                <a:moveTo>
                  <a:pt x="472022" y="171450"/>
                </a:moveTo>
                <a:cubicBezTo>
                  <a:pt x="449089" y="127411"/>
                  <a:pt x="411908" y="92045"/>
                  <a:pt x="366579" y="71367"/>
                </a:cubicBezTo>
                <a:cubicBezTo>
                  <a:pt x="381689" y="98799"/>
                  <a:pt x="393688" y="132979"/>
                  <a:pt x="401511" y="171450"/>
                </a:cubicBezTo>
                <a:lnTo>
                  <a:pt x="472127" y="171450"/>
                </a:lnTo>
                <a:lnTo>
                  <a:pt x="472022" y="171450"/>
                </a:lnTo>
                <a:moveTo>
                  <a:pt x="147019" y="171450"/>
                </a:moveTo>
                <a:cubicBezTo>
                  <a:pt x="154843" y="132979"/>
                  <a:pt x="166841" y="98903"/>
                  <a:pt x="181951" y="71367"/>
                </a:cubicBezTo>
                <a:cubicBezTo>
                  <a:pt x="136622" y="92051"/>
                  <a:pt x="99441" y="127411"/>
                  <a:pt x="76508" y="171450"/>
                </a:cubicBezTo>
                <a:lnTo>
                  <a:pt x="147123" y="171450"/>
                </a:lnTo>
                <a:lnTo>
                  <a:pt x="147019" y="171450"/>
                </a:lnTo>
                <a:moveTo>
                  <a:pt x="57437" y="222885"/>
                </a:moveTo>
                <a:cubicBezTo>
                  <a:pt x="53580" y="239388"/>
                  <a:pt x="51435" y="256637"/>
                  <a:pt x="51435" y="274320"/>
                </a:cubicBezTo>
                <a:cubicBezTo>
                  <a:pt x="51435" y="292003"/>
                  <a:pt x="53470" y="309252"/>
                  <a:pt x="57437" y="325755"/>
                </a:cubicBezTo>
                <a:lnTo>
                  <a:pt x="139623" y="325755"/>
                </a:lnTo>
                <a:cubicBezTo>
                  <a:pt x="138016" y="309148"/>
                  <a:pt x="137264" y="291893"/>
                  <a:pt x="137264" y="274320"/>
                </a:cubicBezTo>
                <a:cubicBezTo>
                  <a:pt x="137264" y="256747"/>
                  <a:pt x="138120" y="239492"/>
                  <a:pt x="139623" y="222885"/>
                </a:cubicBezTo>
                <a:lnTo>
                  <a:pt x="57437" y="222885"/>
                </a:lnTo>
                <a:moveTo>
                  <a:pt x="366579" y="477273"/>
                </a:moveTo>
                <a:cubicBezTo>
                  <a:pt x="411908" y="456589"/>
                  <a:pt x="449089" y="421229"/>
                  <a:pt x="472022" y="377190"/>
                </a:cubicBezTo>
                <a:lnTo>
                  <a:pt x="401407" y="377190"/>
                </a:lnTo>
                <a:cubicBezTo>
                  <a:pt x="393583" y="415661"/>
                  <a:pt x="381585" y="449737"/>
                  <a:pt x="366475" y="477273"/>
                </a:cubicBezTo>
                <a:lnTo>
                  <a:pt x="366579" y="477273"/>
                </a:lnTo>
                <a:moveTo>
                  <a:pt x="182061" y="477273"/>
                </a:moveTo>
                <a:cubicBezTo>
                  <a:pt x="166951" y="449841"/>
                  <a:pt x="154952" y="415661"/>
                  <a:pt x="147129" y="377190"/>
                </a:cubicBezTo>
                <a:lnTo>
                  <a:pt x="76513" y="377190"/>
                </a:lnTo>
                <a:cubicBezTo>
                  <a:pt x="99446" y="421229"/>
                  <a:pt x="136628" y="456595"/>
                  <a:pt x="181956" y="477273"/>
                </a:cubicBezTo>
                <a:lnTo>
                  <a:pt x="182061" y="477273"/>
                </a:lnTo>
                <a:moveTo>
                  <a:pt x="274320" y="548640"/>
                </a:moveTo>
                <a:cubicBezTo>
                  <a:pt x="122819" y="548640"/>
                  <a:pt x="0" y="425821"/>
                  <a:pt x="0" y="274320"/>
                </a:cubicBezTo>
                <a:cubicBezTo>
                  <a:pt x="0" y="122819"/>
                  <a:pt x="122819" y="0"/>
                  <a:pt x="274320" y="0"/>
                </a:cubicBezTo>
                <a:cubicBezTo>
                  <a:pt x="425821" y="0"/>
                  <a:pt x="548640" y="122819"/>
                  <a:pt x="548640" y="274320"/>
                </a:cubicBezTo>
                <a:cubicBezTo>
                  <a:pt x="548640" y="425821"/>
                  <a:pt x="425821" y="548640"/>
                  <a:pt x="274320" y="548640"/>
                </a:cubicBezTo>
              </a:path>
            </a:pathLst>
          </a:custGeom>
          <a:solidFill>
            <a:srgbClr val="005490"/>
          </a:solidFill>
          <a:ln/>
        </p:spPr>
        <p:txBody>
          <a:bodyPr wrap="square" lIns="0" tIns="0" rIns="0" bIns="0" rtlCol="0" anchor="ctr"/>
          <a:lstStyle/>
          <a:p>
            <a:pPr marL="0" indent="0">
              <a:buNone/>
            </a:pPr>
            <a:endParaRPr lang="en-US" dirty="0"/>
          </a:p>
        </p:txBody>
      </p:sp>
      <p:sp>
        <p:nvSpPr>
          <p:cNvPr id="15" name="Text 13"/>
          <p:cNvSpPr/>
          <p:nvPr/>
        </p:nvSpPr>
        <p:spPr>
          <a:xfrm>
            <a:off x="502919" y="4425056"/>
            <a:ext cx="4846320" cy="1552320"/>
          </a:xfrm>
          <a:prstGeom prst="rect">
            <a:avLst/>
          </a:prstGeom>
          <a:noFill/>
          <a:ln/>
        </p:spPr>
        <p:txBody>
          <a:bodyPr wrap="square" lIns="0" tIns="0" rIns="0" bIns="0" rtlCol="0" anchor="t"/>
          <a:lstStyle/>
          <a:p>
            <a:pPr marL="0" indent="0" algn="l">
              <a:lnSpc>
                <a:spcPct val="110000"/>
              </a:lnSpc>
              <a:spcBef>
                <a:spcPts val="1400"/>
              </a:spcBef>
              <a:buNone/>
            </a:pPr>
            <a:r>
              <a:rPr lang="en-US" sz="1600" dirty="0">
                <a:solidFill>
                  <a:srgbClr val="111111"/>
                </a:solidFill>
                <a:latin typeface="Lexend Regular" pitchFamily="34" charset="0"/>
                <a:ea typeface="Lexend Regular" pitchFamily="34" charset="-122"/>
                <a:cs typeface="Lexend Regular" pitchFamily="34" charset="-120"/>
              </a:rPr>
              <a:t>This study aims to establish </a:t>
            </a:r>
            <a:r>
              <a:rPr lang="en-US" sz="1600">
                <a:solidFill>
                  <a:srgbClr val="111111"/>
                </a:solidFill>
                <a:latin typeface="Lexend Regular" pitchFamily="34" charset="0"/>
                <a:ea typeface="Lexend Regular" pitchFamily="34" charset="-122"/>
                <a:cs typeface="Lexend Regular" pitchFamily="34" charset="-120"/>
              </a:rPr>
              <a:t>baseline contamination in marine </a:t>
            </a:r>
            <a:r>
              <a:rPr lang="en-US" sz="1600" dirty="0">
                <a:solidFill>
                  <a:srgbClr val="111111"/>
                </a:solidFill>
                <a:latin typeface="Lexend Regular" pitchFamily="34" charset="0"/>
                <a:ea typeface="Lexend Regular" pitchFamily="34" charset="-122"/>
                <a:cs typeface="Lexend Regular" pitchFamily="34" charset="-120"/>
              </a:rPr>
              <a:t>organisms across five trophic levels for regulatory purposes.</a:t>
            </a:r>
            <a:endParaRPr lang="en-US" sz="1600" dirty="0"/>
          </a:p>
        </p:txBody>
      </p:sp>
      <p:sp>
        <p:nvSpPr>
          <p:cNvPr id="16" name="Text 14"/>
          <p:cNvSpPr/>
          <p:nvPr/>
        </p:nvSpPr>
        <p:spPr>
          <a:xfrm>
            <a:off x="502919" y="3816402"/>
            <a:ext cx="4846320" cy="457200"/>
          </a:xfrm>
          <a:prstGeom prst="rect">
            <a:avLst/>
          </a:prstGeom>
          <a:noFill/>
          <a:ln/>
        </p:spPr>
        <p:txBody>
          <a:bodyPr wrap="square" lIns="0" tIns="0" rIns="0" bIns="0" rtlCol="0" anchor="t"/>
          <a:lstStyle/>
          <a:p>
            <a:pPr marL="0" indent="0" algn="l">
              <a:lnSpc>
                <a:spcPct val="90000"/>
              </a:lnSpc>
              <a:spcBef>
                <a:spcPts val="1000"/>
              </a:spcBef>
              <a:buNone/>
            </a:pPr>
            <a:r>
              <a:rPr lang="en-US" sz="1800" dirty="0">
                <a:solidFill>
                  <a:srgbClr val="111111"/>
                </a:solidFill>
                <a:latin typeface="Lexend Bold" pitchFamily="34" charset="0"/>
                <a:ea typeface="Lexend Bold" pitchFamily="34" charset="-122"/>
                <a:cs typeface="Lexend Bold" pitchFamily="34" charset="-120"/>
              </a:rPr>
              <a:t>Marine Contamination Baseline Study</a:t>
            </a:r>
            <a:endParaRPr lang="en-US" sz="1800" dirty="0"/>
          </a:p>
        </p:txBody>
      </p:sp>
      <p:sp>
        <p:nvSpPr>
          <p:cNvPr id="17" name="Text 15"/>
          <p:cNvSpPr/>
          <p:nvPr/>
        </p:nvSpPr>
        <p:spPr>
          <a:xfrm>
            <a:off x="502919" y="3078491"/>
            <a:ext cx="548640" cy="335258"/>
          </a:xfrm>
          <a:custGeom>
            <a:avLst/>
            <a:gdLst/>
            <a:ahLst/>
            <a:cxnLst/>
            <a:rect l="l" t="t" r="r" b="b"/>
            <a:pathLst>
              <a:path w="548640" h="335258">
                <a:moveTo>
                  <a:pt x="172213" y="213060"/>
                </a:moveTo>
                <a:cubicBezTo>
                  <a:pt x="180974" y="222967"/>
                  <a:pt x="190691" y="232679"/>
                  <a:pt x="201455" y="241728"/>
                </a:cubicBezTo>
                <a:cubicBezTo>
                  <a:pt x="233551" y="268874"/>
                  <a:pt x="273843" y="289539"/>
                  <a:pt x="320033" y="289539"/>
                </a:cubicBezTo>
                <a:cubicBezTo>
                  <a:pt x="366228" y="289539"/>
                  <a:pt x="406515" y="268777"/>
                  <a:pt x="438610" y="241728"/>
                </a:cubicBezTo>
                <a:cubicBezTo>
                  <a:pt x="467469" y="217442"/>
                  <a:pt x="488805" y="188677"/>
                  <a:pt x="500804" y="167629"/>
                </a:cubicBezTo>
                <a:cubicBezTo>
                  <a:pt x="488805" y="146582"/>
                  <a:pt x="467469" y="117910"/>
                  <a:pt x="438610" y="93530"/>
                </a:cubicBezTo>
                <a:cubicBezTo>
                  <a:pt x="406515" y="66385"/>
                  <a:pt x="366223" y="45719"/>
                  <a:pt x="320033" y="45719"/>
                </a:cubicBezTo>
                <a:cubicBezTo>
                  <a:pt x="273837" y="45719"/>
                  <a:pt x="233551" y="66388"/>
                  <a:pt x="201455" y="93530"/>
                </a:cubicBezTo>
                <a:cubicBezTo>
                  <a:pt x="190691" y="102579"/>
                  <a:pt x="180980" y="112295"/>
                  <a:pt x="172213" y="122198"/>
                </a:cubicBezTo>
                <a:cubicBezTo>
                  <a:pt x="158881" y="137248"/>
                  <a:pt x="137259" y="141818"/>
                  <a:pt x="118874" y="133436"/>
                </a:cubicBezTo>
                <a:lnTo>
                  <a:pt x="67252" y="109817"/>
                </a:lnTo>
                <a:lnTo>
                  <a:pt x="87349" y="144962"/>
                </a:lnTo>
                <a:cubicBezTo>
                  <a:pt x="95348" y="159060"/>
                  <a:pt x="95348" y="176299"/>
                  <a:pt x="87349" y="190299"/>
                </a:cubicBezTo>
                <a:lnTo>
                  <a:pt x="67252" y="225445"/>
                </a:lnTo>
                <a:lnTo>
                  <a:pt x="118967" y="201728"/>
                </a:lnTo>
                <a:cubicBezTo>
                  <a:pt x="137253" y="193347"/>
                  <a:pt x="158875" y="197920"/>
                  <a:pt x="172306" y="212966"/>
                </a:cubicBezTo>
                <a:lnTo>
                  <a:pt x="172213" y="213060"/>
                </a:lnTo>
                <a:moveTo>
                  <a:pt x="4011" y="243921"/>
                </a:moveTo>
                <a:lnTo>
                  <a:pt x="47633" y="167629"/>
                </a:lnTo>
                <a:lnTo>
                  <a:pt x="4011" y="91338"/>
                </a:lnTo>
                <a:cubicBezTo>
                  <a:pt x="-2562" y="79815"/>
                  <a:pt x="-944" y="65432"/>
                  <a:pt x="8010" y="55623"/>
                </a:cubicBezTo>
                <a:cubicBezTo>
                  <a:pt x="16964" y="45813"/>
                  <a:pt x="31152" y="42957"/>
                  <a:pt x="43156" y="48478"/>
                </a:cubicBezTo>
                <a:lnTo>
                  <a:pt x="137923" y="91911"/>
                </a:lnTo>
                <a:cubicBezTo>
                  <a:pt x="147924" y="80576"/>
                  <a:pt x="159353" y="69244"/>
                  <a:pt x="171927" y="58576"/>
                </a:cubicBezTo>
                <a:cubicBezTo>
                  <a:pt x="209262" y="27146"/>
                  <a:pt x="259649" y="0"/>
                  <a:pt x="320033" y="0"/>
                </a:cubicBezTo>
                <a:cubicBezTo>
                  <a:pt x="380416" y="0"/>
                  <a:pt x="430803" y="27146"/>
                  <a:pt x="468138" y="58576"/>
                </a:cubicBezTo>
                <a:cubicBezTo>
                  <a:pt x="505380" y="90007"/>
                  <a:pt x="531857" y="127532"/>
                  <a:pt x="545288" y="153629"/>
                </a:cubicBezTo>
                <a:cubicBezTo>
                  <a:pt x="549765" y="162392"/>
                  <a:pt x="549765" y="172772"/>
                  <a:pt x="545288" y="181536"/>
                </a:cubicBezTo>
                <a:cubicBezTo>
                  <a:pt x="531857" y="207632"/>
                  <a:pt x="505380" y="245158"/>
                  <a:pt x="468138" y="276588"/>
                </a:cubicBezTo>
                <a:cubicBezTo>
                  <a:pt x="430803" y="308113"/>
                  <a:pt x="380416" y="335258"/>
                  <a:pt x="320033" y="335258"/>
                </a:cubicBezTo>
                <a:cubicBezTo>
                  <a:pt x="259649" y="335258"/>
                  <a:pt x="209262" y="308113"/>
                  <a:pt x="171927" y="276682"/>
                </a:cubicBezTo>
                <a:cubicBezTo>
                  <a:pt x="159353" y="266014"/>
                  <a:pt x="148023" y="254679"/>
                  <a:pt x="137923" y="243347"/>
                </a:cubicBezTo>
                <a:lnTo>
                  <a:pt x="43156" y="286780"/>
                </a:lnTo>
                <a:cubicBezTo>
                  <a:pt x="31157" y="292305"/>
                  <a:pt x="16871" y="289445"/>
                  <a:pt x="8010" y="279636"/>
                </a:cubicBezTo>
                <a:cubicBezTo>
                  <a:pt x="-845" y="269826"/>
                  <a:pt x="-2562" y="255443"/>
                  <a:pt x="4011" y="243921"/>
                </a:cubicBezTo>
                <a:lnTo>
                  <a:pt x="4011" y="243921"/>
                </a:lnTo>
                <a:moveTo>
                  <a:pt x="396228" y="137151"/>
                </a:moveTo>
                <a:cubicBezTo>
                  <a:pt x="413060" y="137151"/>
                  <a:pt x="426705" y="150796"/>
                  <a:pt x="426705" y="167629"/>
                </a:cubicBezTo>
                <a:cubicBezTo>
                  <a:pt x="426705" y="184463"/>
                  <a:pt x="413060" y="198108"/>
                  <a:pt x="396228" y="198108"/>
                </a:cubicBezTo>
                <a:cubicBezTo>
                  <a:pt x="379396" y="198108"/>
                  <a:pt x="365751" y="184463"/>
                  <a:pt x="365751" y="167629"/>
                </a:cubicBezTo>
                <a:cubicBezTo>
                  <a:pt x="365751" y="150796"/>
                  <a:pt x="379396" y="137151"/>
                  <a:pt x="396228" y="137151"/>
                </a:cubicBezTo>
                <a:lnTo>
                  <a:pt x="396228" y="137151"/>
                </a:lnTo>
              </a:path>
            </a:pathLst>
          </a:custGeom>
          <a:solidFill>
            <a:srgbClr val="005490"/>
          </a:solidFill>
          <a:ln/>
        </p:spPr>
        <p:txBody>
          <a:bodyPr wrap="square" lIns="0" tIns="0" rIns="0" bIns="0" rtlCol="0" anchor="ctr"/>
          <a:lstStyle/>
          <a:p>
            <a:pPr marL="0" indent="0">
              <a:buNone/>
            </a:pPr>
            <a:endParaRPr lang="en-US" dirty="0"/>
          </a:p>
        </p:txBody>
      </p:sp>
      <p:sp>
        <p:nvSpPr>
          <p:cNvPr id="19" name="Text 17"/>
          <p:cNvSpPr/>
          <p:nvPr/>
        </p:nvSpPr>
        <p:spPr>
          <a:xfrm>
            <a:off x="502919" y="172338"/>
            <a:ext cx="731520" cy="731520"/>
          </a:xfrm>
          <a:prstGeom prst="rect">
            <a:avLst/>
          </a:prstGeom>
          <a:noFill/>
          <a:ln/>
        </p:spPr>
        <p:txBody>
          <a:bodyPr wrap="square" lIns="0" tIns="0" rIns="0" bIns="0" rtlCol="0" anchor="ctr"/>
          <a:lstStyle/>
          <a:p>
            <a:pPr marL="0" indent="0">
              <a:buNone/>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lide 5">
    <p:spTree>
      <p:nvGrpSpPr>
        <p:cNvPr id="1" name=""/>
        <p:cNvGrpSpPr/>
        <p:nvPr/>
      </p:nvGrpSpPr>
      <p:grpSpPr>
        <a:xfrm>
          <a:off x="0" y="0"/>
          <a:ext cx="0" cy="0"/>
          <a:chOff x="0" y="0"/>
          <a:chExt cx="0" cy="0"/>
        </a:xfrm>
      </p:grpSpPr>
      <p:sp>
        <p:nvSpPr>
          <p:cNvPr id="4" name="Text 2"/>
          <p:cNvSpPr/>
          <p:nvPr/>
        </p:nvSpPr>
        <p:spPr>
          <a:xfrm>
            <a:off x="502920" y="6508085"/>
            <a:ext cx="182880" cy="182880"/>
          </a:xfrm>
          <a:prstGeom prst="rect">
            <a:avLst/>
          </a:prstGeom>
          <a:noFill/>
          <a:ln/>
        </p:spPr>
        <p:txBody>
          <a:bodyPr wrap="square" lIns="0" tIns="0" rIns="0" bIns="0" rtlCol="0" anchor="ctr"/>
          <a:lstStyle/>
          <a:p>
            <a:pPr marL="0" indent="0" algn="l">
              <a:lnSpc>
                <a:spcPct val="90000"/>
              </a:lnSpc>
              <a:spcBef>
                <a:spcPts val="1000"/>
              </a:spcBef>
              <a:buNone/>
            </a:pPr>
            <a:r>
              <a:rPr lang="en-US" sz="800" dirty="0">
                <a:solidFill>
                  <a:srgbClr val="888888"/>
                </a:solidFill>
                <a:latin typeface="Lexend Regular" pitchFamily="34" charset="0"/>
                <a:ea typeface="Lexend Regular" pitchFamily="34" charset="-122"/>
                <a:cs typeface="Lexend Regular" pitchFamily="34" charset="-120"/>
              </a:rPr>
              <a:t>5</a:t>
            </a:r>
            <a:endParaRPr lang="en-US" sz="800" dirty="0"/>
          </a:p>
        </p:txBody>
      </p:sp>
      <p:sp>
        <p:nvSpPr>
          <p:cNvPr id="6" name="Text 4"/>
          <p:cNvSpPr/>
          <p:nvPr/>
        </p:nvSpPr>
        <p:spPr>
          <a:xfrm>
            <a:off x="502920" y="1396973"/>
            <a:ext cx="6996138" cy="1188655"/>
          </a:xfrm>
          <a:prstGeom prst="rect">
            <a:avLst/>
          </a:prstGeom>
          <a:noFill/>
          <a:ln/>
        </p:spPr>
        <p:txBody>
          <a:bodyPr wrap="square" lIns="0" tIns="0" rIns="0" bIns="0" rtlCol="0" anchor="b"/>
          <a:lstStyle/>
          <a:p>
            <a:pPr marL="0" indent="0" algn="l">
              <a:lnSpc>
                <a:spcPct val="90000"/>
              </a:lnSpc>
              <a:buNone/>
            </a:pPr>
            <a:r>
              <a:rPr lang="en-US" sz="4400" dirty="0">
                <a:solidFill>
                  <a:srgbClr val="003860"/>
                </a:solidFill>
                <a:latin typeface="Lexend Deca Regular" pitchFamily="34" charset="0"/>
                <a:ea typeface="Lexend Deca Regular" pitchFamily="34" charset="-122"/>
                <a:cs typeface="Lexend Deca Regular" pitchFamily="34" charset="-120"/>
              </a:rPr>
              <a:t>Literature Search Overview</a:t>
            </a:r>
            <a:endParaRPr lang="en-US" sz="4400" dirty="0"/>
          </a:p>
        </p:txBody>
      </p:sp>
      <p:sp>
        <p:nvSpPr>
          <p:cNvPr id="8" name="Text 6"/>
          <p:cNvSpPr/>
          <p:nvPr/>
        </p:nvSpPr>
        <p:spPr>
          <a:xfrm>
            <a:off x="502920" y="3058090"/>
            <a:ext cx="731520" cy="731520"/>
          </a:xfrm>
          <a:custGeom>
            <a:avLst/>
            <a:gdLst/>
            <a:ahLst/>
            <a:cxnLst/>
            <a:rect l="l" t="t" r="r" b="b"/>
            <a:pathLst>
              <a:path w="731520" h="731520">
                <a:moveTo>
                  <a:pt x="0" y="365760"/>
                </a:moveTo>
                <a:cubicBezTo>
                  <a:pt x="0" y="163758"/>
                  <a:pt x="163758" y="0"/>
                  <a:pt x="365760" y="0"/>
                </a:cubicBezTo>
                <a:cubicBezTo>
                  <a:pt x="567762" y="0"/>
                  <a:pt x="731520" y="163758"/>
                  <a:pt x="731520" y="365760"/>
                </a:cubicBezTo>
                <a:cubicBezTo>
                  <a:pt x="731520" y="567762"/>
                  <a:pt x="567762" y="731520"/>
                  <a:pt x="365760" y="731520"/>
                </a:cubicBezTo>
                <a:cubicBezTo>
                  <a:pt x="163758" y="731520"/>
                  <a:pt x="0" y="567762"/>
                  <a:pt x="0" y="365760"/>
                </a:cubicBezTo>
              </a:path>
            </a:pathLst>
          </a:custGeom>
          <a:solidFill>
            <a:srgbClr val="BFE5FF">
              <a:alpha val="60000"/>
            </a:srgbClr>
          </a:solidFill>
          <a:ln/>
        </p:spPr>
        <p:txBody>
          <a:bodyPr wrap="square" lIns="0" tIns="0" rIns="0" bIns="0" rtlCol="0" anchor="ctr"/>
          <a:lstStyle/>
          <a:p>
            <a:pPr marL="0" indent="0">
              <a:buNone/>
            </a:pPr>
            <a:endParaRPr lang="en-US" dirty="0"/>
          </a:p>
        </p:txBody>
      </p:sp>
      <p:sp>
        <p:nvSpPr>
          <p:cNvPr id="9" name="Text 7"/>
          <p:cNvSpPr/>
          <p:nvPr/>
        </p:nvSpPr>
        <p:spPr>
          <a:xfrm>
            <a:off x="502920" y="4912387"/>
            <a:ext cx="731520" cy="731520"/>
          </a:xfrm>
          <a:custGeom>
            <a:avLst/>
            <a:gdLst/>
            <a:ahLst/>
            <a:cxnLst/>
            <a:rect l="l" t="t" r="r" b="b"/>
            <a:pathLst>
              <a:path w="731520" h="731520">
                <a:moveTo>
                  <a:pt x="0" y="365760"/>
                </a:moveTo>
                <a:cubicBezTo>
                  <a:pt x="0" y="163758"/>
                  <a:pt x="163758" y="0"/>
                  <a:pt x="365760" y="0"/>
                </a:cubicBezTo>
                <a:cubicBezTo>
                  <a:pt x="567762" y="0"/>
                  <a:pt x="731520" y="163758"/>
                  <a:pt x="731520" y="365760"/>
                </a:cubicBezTo>
                <a:cubicBezTo>
                  <a:pt x="731520" y="567762"/>
                  <a:pt x="567762" y="731520"/>
                  <a:pt x="365760" y="731520"/>
                </a:cubicBezTo>
                <a:cubicBezTo>
                  <a:pt x="163758" y="731520"/>
                  <a:pt x="0" y="567762"/>
                  <a:pt x="0" y="365760"/>
                </a:cubicBezTo>
              </a:path>
            </a:pathLst>
          </a:custGeom>
          <a:solidFill>
            <a:srgbClr val="BFE5FF">
              <a:alpha val="60000"/>
            </a:srgbClr>
          </a:solidFill>
          <a:ln/>
        </p:spPr>
        <p:txBody>
          <a:bodyPr wrap="square" lIns="0" tIns="0" rIns="0" bIns="0" rtlCol="0" anchor="ctr"/>
          <a:lstStyle/>
          <a:p>
            <a:pPr marL="0" indent="0">
              <a:buNone/>
            </a:pPr>
            <a:endParaRPr lang="en-US" dirty="0"/>
          </a:p>
        </p:txBody>
      </p:sp>
      <p:sp>
        <p:nvSpPr>
          <p:cNvPr id="10" name="Text 8"/>
          <p:cNvSpPr/>
          <p:nvPr/>
        </p:nvSpPr>
        <p:spPr>
          <a:xfrm>
            <a:off x="1480530" y="4912387"/>
            <a:ext cx="6018528" cy="365760"/>
          </a:xfrm>
          <a:prstGeom prst="rect">
            <a:avLst/>
          </a:prstGeom>
          <a:noFill/>
          <a:ln/>
        </p:spPr>
        <p:txBody>
          <a:bodyPr wrap="square" lIns="0" tIns="0" rIns="0" bIns="0" rtlCol="0" anchor="t"/>
          <a:lstStyle/>
          <a:p>
            <a:pPr marL="0" indent="0" algn="l">
              <a:lnSpc>
                <a:spcPct val="90000"/>
              </a:lnSpc>
              <a:spcBef>
                <a:spcPts val="1000"/>
              </a:spcBef>
              <a:buNone/>
            </a:pPr>
            <a:r>
              <a:rPr lang="en-US" sz="1600" dirty="0">
                <a:solidFill>
                  <a:srgbClr val="111111"/>
                </a:solidFill>
                <a:latin typeface="Lexend Deca Bold" pitchFamily="34" charset="0"/>
                <a:ea typeface="Lexend Deca Bold" pitchFamily="34" charset="-122"/>
                <a:cs typeface="Lexend Deca Bold" pitchFamily="34" charset="-120"/>
              </a:rPr>
              <a:t>Utilising Scientific Repositories</a:t>
            </a:r>
            <a:endParaRPr lang="en-US" sz="1600" dirty="0"/>
          </a:p>
        </p:txBody>
      </p:sp>
      <p:sp>
        <p:nvSpPr>
          <p:cNvPr id="11" name="Text 9"/>
          <p:cNvSpPr/>
          <p:nvPr/>
        </p:nvSpPr>
        <p:spPr>
          <a:xfrm>
            <a:off x="1480530" y="5399384"/>
            <a:ext cx="6018528" cy="914400"/>
          </a:xfrm>
          <a:prstGeom prst="rect">
            <a:avLst/>
          </a:prstGeom>
          <a:noFill/>
          <a:ln/>
        </p:spPr>
        <p:txBody>
          <a:bodyPr wrap="square" lIns="0" tIns="0" rIns="0" bIns="0" rtlCol="0" anchor="t"/>
          <a:lstStyle/>
          <a:p>
            <a:pPr marL="0" indent="0" algn="l">
              <a:lnSpc>
                <a:spcPct val="90000"/>
              </a:lnSpc>
              <a:spcBef>
                <a:spcPts val="1000"/>
              </a:spcBef>
              <a:buNone/>
            </a:pPr>
            <a:r>
              <a:rPr lang="en-US" sz="1400">
                <a:solidFill>
                  <a:srgbClr val="111111"/>
                </a:solidFill>
                <a:latin typeface="Lexend Regular" pitchFamily="34" charset="0"/>
                <a:ea typeface="Lexend Regular" pitchFamily="34" charset="-122"/>
                <a:cs typeface="Lexend Regular" pitchFamily="34" charset="-120"/>
              </a:rPr>
              <a:t>Use the </a:t>
            </a:r>
            <a:r>
              <a:rPr lang="en-US" sz="1400" dirty="0">
                <a:solidFill>
                  <a:srgbClr val="111111"/>
                </a:solidFill>
                <a:latin typeface="Lexend Regular" pitchFamily="34" charset="0"/>
                <a:ea typeface="Lexend Regular" pitchFamily="34" charset="-122"/>
                <a:cs typeface="Lexend Regular" pitchFamily="34" charset="-120"/>
              </a:rPr>
              <a:t>keywords in scientific repositories and search engines like Web of Science, Scopus</a:t>
            </a:r>
            <a:r>
              <a:rPr lang="en-US" sz="1400">
                <a:solidFill>
                  <a:srgbClr val="111111"/>
                </a:solidFill>
                <a:latin typeface="Lexend Regular" pitchFamily="34" charset="0"/>
                <a:ea typeface="Lexend Regular" pitchFamily="34" charset="-122"/>
                <a:cs typeface="Lexend Regular" pitchFamily="34" charset="-120"/>
              </a:rPr>
              <a:t>, and Google Scholar.</a:t>
            </a:r>
            <a:endParaRPr lang="en-US" sz="1400" dirty="0"/>
          </a:p>
        </p:txBody>
      </p:sp>
      <p:sp>
        <p:nvSpPr>
          <p:cNvPr id="12" name="Text 10"/>
          <p:cNvSpPr/>
          <p:nvPr/>
        </p:nvSpPr>
        <p:spPr>
          <a:xfrm>
            <a:off x="1480530" y="3063240"/>
            <a:ext cx="6018528" cy="365760"/>
          </a:xfrm>
          <a:prstGeom prst="rect">
            <a:avLst/>
          </a:prstGeom>
          <a:noFill/>
          <a:ln/>
        </p:spPr>
        <p:txBody>
          <a:bodyPr wrap="square" lIns="0" tIns="0" rIns="0" bIns="0" rtlCol="0" anchor="t"/>
          <a:lstStyle/>
          <a:p>
            <a:pPr marL="0" indent="0" algn="l">
              <a:lnSpc>
                <a:spcPct val="90000"/>
              </a:lnSpc>
              <a:spcBef>
                <a:spcPts val="1000"/>
              </a:spcBef>
              <a:buNone/>
            </a:pPr>
            <a:r>
              <a:rPr lang="en-US" sz="1600" dirty="0">
                <a:solidFill>
                  <a:srgbClr val="111111"/>
                </a:solidFill>
                <a:latin typeface="Lexend Deca Bold" pitchFamily="34" charset="0"/>
                <a:ea typeface="Lexend Deca Bold" pitchFamily="34" charset="-122"/>
                <a:cs typeface="Lexend Deca Bold" pitchFamily="34" charset="-120"/>
              </a:rPr>
              <a:t>Selecting Relevant Keywords</a:t>
            </a:r>
            <a:endParaRPr lang="en-US" sz="1600" dirty="0"/>
          </a:p>
        </p:txBody>
      </p:sp>
      <p:sp>
        <p:nvSpPr>
          <p:cNvPr id="13" name="Text 11"/>
          <p:cNvSpPr/>
          <p:nvPr/>
        </p:nvSpPr>
        <p:spPr>
          <a:xfrm>
            <a:off x="1480530" y="3550237"/>
            <a:ext cx="6018528" cy="914400"/>
          </a:xfrm>
          <a:prstGeom prst="rect">
            <a:avLst/>
          </a:prstGeom>
          <a:noFill/>
          <a:ln/>
        </p:spPr>
        <p:txBody>
          <a:bodyPr wrap="square" lIns="0" tIns="0" rIns="0" bIns="0" rtlCol="0" anchor="t"/>
          <a:lstStyle/>
          <a:p>
            <a:pPr>
              <a:lnSpc>
                <a:spcPct val="90000"/>
              </a:lnSpc>
              <a:spcBef>
                <a:spcPts val="1000"/>
              </a:spcBef>
            </a:pPr>
            <a:r>
              <a:rPr lang="en-US" sz="1400" dirty="0">
                <a:solidFill>
                  <a:srgbClr val="111111"/>
                </a:solidFill>
                <a:latin typeface="Lexend Regular" pitchFamily="34" charset="0"/>
                <a:ea typeface="Lexend Regular" pitchFamily="34" charset="-122"/>
                <a:cs typeface="Lexend Regular" pitchFamily="34" charset="-120"/>
              </a:rPr>
              <a:t>Literature search </a:t>
            </a:r>
            <a:r>
              <a:rPr lang="en-US" sz="1400">
                <a:solidFill>
                  <a:srgbClr val="111111"/>
                </a:solidFill>
                <a:latin typeface="Lexend Regular" pitchFamily="34" charset="0"/>
                <a:ea typeface="Lexend Regular" pitchFamily="34" charset="-122"/>
                <a:cs typeface="Lexend Regular" pitchFamily="34" charset="-120"/>
              </a:rPr>
              <a:t>involves searching for relevant texts for the study. The use of keywords facilitates the search.</a:t>
            </a:r>
            <a:endParaRPr lang="en-US" sz="1400" dirty="0"/>
          </a:p>
        </p:txBody>
      </p:sp>
      <p:sp>
        <p:nvSpPr>
          <p:cNvPr id="15" name="Text 13"/>
          <p:cNvSpPr/>
          <p:nvPr/>
        </p:nvSpPr>
        <p:spPr>
          <a:xfrm>
            <a:off x="708660" y="5095267"/>
            <a:ext cx="320040" cy="365760"/>
          </a:xfrm>
          <a:custGeom>
            <a:avLst/>
            <a:gdLst/>
            <a:ahLst/>
            <a:cxnLst/>
            <a:rect l="l" t="t" r="r" b="b"/>
            <a:pathLst>
              <a:path w="320040" h="365760">
                <a:moveTo>
                  <a:pt x="285751" y="61437"/>
                </a:moveTo>
                <a:lnTo>
                  <a:pt x="285751" y="124801"/>
                </a:lnTo>
                <a:cubicBezTo>
                  <a:pt x="276249" y="129944"/>
                  <a:pt x="263175" y="134944"/>
                  <a:pt x="246604" y="139018"/>
                </a:cubicBezTo>
                <a:cubicBezTo>
                  <a:pt x="222386" y="145020"/>
                  <a:pt x="192527" y="148590"/>
                  <a:pt x="160020" y="148590"/>
                </a:cubicBezTo>
                <a:cubicBezTo>
                  <a:pt x="127517" y="148590"/>
                  <a:pt x="97654" y="145017"/>
                  <a:pt x="73437" y="139018"/>
                </a:cubicBezTo>
                <a:cubicBezTo>
                  <a:pt x="56862" y="134947"/>
                  <a:pt x="43791" y="130017"/>
                  <a:pt x="34289" y="124801"/>
                </a:cubicBezTo>
                <a:lnTo>
                  <a:pt x="34289" y="61437"/>
                </a:lnTo>
                <a:lnTo>
                  <a:pt x="34718" y="61078"/>
                </a:lnTo>
                <a:cubicBezTo>
                  <a:pt x="38504" y="57863"/>
                  <a:pt x="46076" y="53434"/>
                  <a:pt x="58436" y="49005"/>
                </a:cubicBezTo>
                <a:cubicBezTo>
                  <a:pt x="82798" y="40362"/>
                  <a:pt x="118729" y="34290"/>
                  <a:pt x="160020" y="34290"/>
                </a:cubicBezTo>
                <a:cubicBezTo>
                  <a:pt x="201312" y="34290"/>
                  <a:pt x="237243" y="40362"/>
                  <a:pt x="261604" y="49005"/>
                </a:cubicBezTo>
                <a:cubicBezTo>
                  <a:pt x="273964" y="53434"/>
                  <a:pt x="281463" y="57863"/>
                  <a:pt x="285322" y="61078"/>
                </a:cubicBezTo>
                <a:lnTo>
                  <a:pt x="285751" y="61437"/>
                </a:lnTo>
                <a:moveTo>
                  <a:pt x="285751" y="162522"/>
                </a:moveTo>
                <a:lnTo>
                  <a:pt x="285751" y="216241"/>
                </a:lnTo>
                <a:cubicBezTo>
                  <a:pt x="276249" y="221384"/>
                  <a:pt x="263175" y="226384"/>
                  <a:pt x="246604" y="230458"/>
                </a:cubicBezTo>
                <a:cubicBezTo>
                  <a:pt x="222386" y="236460"/>
                  <a:pt x="192527" y="240030"/>
                  <a:pt x="160020" y="240030"/>
                </a:cubicBezTo>
                <a:cubicBezTo>
                  <a:pt x="127517" y="240030"/>
                  <a:pt x="97654" y="236457"/>
                  <a:pt x="73437" y="230458"/>
                </a:cubicBezTo>
                <a:cubicBezTo>
                  <a:pt x="56862" y="226387"/>
                  <a:pt x="43791" y="221457"/>
                  <a:pt x="34289" y="216241"/>
                </a:cubicBezTo>
                <a:lnTo>
                  <a:pt x="34289" y="162522"/>
                </a:lnTo>
                <a:cubicBezTo>
                  <a:pt x="43791" y="166307"/>
                  <a:pt x="54221" y="169596"/>
                  <a:pt x="65221" y="172310"/>
                </a:cubicBezTo>
                <a:cubicBezTo>
                  <a:pt x="92511" y="179025"/>
                  <a:pt x="125158" y="182884"/>
                  <a:pt x="160020" y="182884"/>
                </a:cubicBezTo>
                <a:cubicBezTo>
                  <a:pt x="194882" y="182884"/>
                  <a:pt x="227529" y="179025"/>
                  <a:pt x="254819" y="172310"/>
                </a:cubicBezTo>
                <a:cubicBezTo>
                  <a:pt x="265819" y="169596"/>
                  <a:pt x="276249" y="166381"/>
                  <a:pt x="285751" y="162522"/>
                </a:cubicBezTo>
                <a:lnTo>
                  <a:pt x="285751" y="162522"/>
                </a:lnTo>
                <a:moveTo>
                  <a:pt x="34289" y="304323"/>
                </a:moveTo>
                <a:lnTo>
                  <a:pt x="34289" y="254031"/>
                </a:lnTo>
                <a:cubicBezTo>
                  <a:pt x="43791" y="257817"/>
                  <a:pt x="54221" y="261105"/>
                  <a:pt x="65221" y="263819"/>
                </a:cubicBezTo>
                <a:cubicBezTo>
                  <a:pt x="92511" y="270461"/>
                  <a:pt x="125158" y="274320"/>
                  <a:pt x="160020" y="274320"/>
                </a:cubicBezTo>
                <a:cubicBezTo>
                  <a:pt x="194882" y="274320"/>
                  <a:pt x="227529" y="270461"/>
                  <a:pt x="254819" y="263746"/>
                </a:cubicBezTo>
                <a:cubicBezTo>
                  <a:pt x="265819" y="261032"/>
                  <a:pt x="276249" y="257817"/>
                  <a:pt x="285751" y="253958"/>
                </a:cubicBezTo>
                <a:lnTo>
                  <a:pt x="285751" y="304250"/>
                </a:lnTo>
                <a:lnTo>
                  <a:pt x="285322" y="304609"/>
                </a:lnTo>
                <a:cubicBezTo>
                  <a:pt x="281536" y="307824"/>
                  <a:pt x="273964" y="312253"/>
                  <a:pt x="261604" y="316682"/>
                </a:cubicBezTo>
                <a:cubicBezTo>
                  <a:pt x="237243" y="325398"/>
                  <a:pt x="201312" y="331470"/>
                  <a:pt x="160020" y="331470"/>
                </a:cubicBezTo>
                <a:cubicBezTo>
                  <a:pt x="118728" y="331470"/>
                  <a:pt x="82798" y="325398"/>
                  <a:pt x="58436" y="316755"/>
                </a:cubicBezTo>
                <a:cubicBezTo>
                  <a:pt x="46076" y="312326"/>
                  <a:pt x="38578" y="307897"/>
                  <a:pt x="34718" y="304682"/>
                </a:cubicBezTo>
                <a:lnTo>
                  <a:pt x="34289" y="304323"/>
                </a:lnTo>
                <a:moveTo>
                  <a:pt x="287249" y="302824"/>
                </a:moveTo>
                <a:cubicBezTo>
                  <a:pt x="287249" y="302824"/>
                  <a:pt x="287249" y="302897"/>
                  <a:pt x="287105" y="302966"/>
                </a:cubicBezTo>
                <a:lnTo>
                  <a:pt x="287175" y="302824"/>
                </a:lnTo>
                <a:cubicBezTo>
                  <a:pt x="287175" y="302824"/>
                  <a:pt x="287175" y="302824"/>
                  <a:pt x="287175" y="302751"/>
                </a:cubicBezTo>
                <a:lnTo>
                  <a:pt x="287249" y="302824"/>
                </a:lnTo>
                <a:moveTo>
                  <a:pt x="32862" y="302824"/>
                </a:moveTo>
                <a:cubicBezTo>
                  <a:pt x="32862" y="302824"/>
                  <a:pt x="32862" y="302897"/>
                  <a:pt x="33006" y="302966"/>
                </a:cubicBezTo>
                <a:cubicBezTo>
                  <a:pt x="32935" y="302893"/>
                  <a:pt x="32935" y="302824"/>
                  <a:pt x="32862" y="302824"/>
                </a:cubicBezTo>
                <a:moveTo>
                  <a:pt x="32862" y="62936"/>
                </a:moveTo>
                <a:cubicBezTo>
                  <a:pt x="32862" y="62936"/>
                  <a:pt x="32932" y="62863"/>
                  <a:pt x="33006" y="62794"/>
                </a:cubicBezTo>
                <a:cubicBezTo>
                  <a:pt x="32935" y="62867"/>
                  <a:pt x="32862" y="62936"/>
                  <a:pt x="32862" y="62936"/>
                </a:cubicBezTo>
                <a:moveTo>
                  <a:pt x="287178" y="62794"/>
                </a:moveTo>
                <a:cubicBezTo>
                  <a:pt x="287249" y="62867"/>
                  <a:pt x="287322" y="62936"/>
                  <a:pt x="287322" y="62936"/>
                </a:cubicBezTo>
                <a:cubicBezTo>
                  <a:pt x="287322" y="62936"/>
                  <a:pt x="287322" y="62863"/>
                  <a:pt x="287178" y="62794"/>
                </a:cubicBezTo>
                <a:moveTo>
                  <a:pt x="320040" y="308610"/>
                </a:moveTo>
                <a:lnTo>
                  <a:pt x="320040" y="57150"/>
                </a:lnTo>
                <a:cubicBezTo>
                  <a:pt x="320040" y="25574"/>
                  <a:pt x="248389" y="0"/>
                  <a:pt x="160020" y="0"/>
                </a:cubicBezTo>
                <a:cubicBezTo>
                  <a:pt x="71651" y="0"/>
                  <a:pt x="0" y="25574"/>
                  <a:pt x="0" y="57150"/>
                </a:cubicBezTo>
                <a:lnTo>
                  <a:pt x="0" y="308610"/>
                </a:lnTo>
                <a:cubicBezTo>
                  <a:pt x="0" y="340186"/>
                  <a:pt x="71651" y="365760"/>
                  <a:pt x="160020" y="365760"/>
                </a:cubicBezTo>
                <a:cubicBezTo>
                  <a:pt x="248389" y="365760"/>
                  <a:pt x="320040" y="340186"/>
                  <a:pt x="320040" y="308610"/>
                </a:cubicBezTo>
              </a:path>
            </a:pathLst>
          </a:custGeom>
          <a:solidFill>
            <a:srgbClr val="003860"/>
          </a:solidFill>
          <a:ln/>
        </p:spPr>
        <p:txBody>
          <a:bodyPr wrap="square" lIns="0" tIns="0" rIns="0" bIns="0" rtlCol="0" anchor="ctr"/>
          <a:lstStyle/>
          <a:p>
            <a:pPr marL="0" indent="0">
              <a:buNone/>
            </a:pPr>
            <a:endParaRPr lang="en-US" dirty="0"/>
          </a:p>
        </p:txBody>
      </p:sp>
      <p:sp>
        <p:nvSpPr>
          <p:cNvPr id="16" name="Text 14"/>
          <p:cNvSpPr/>
          <p:nvPr/>
        </p:nvSpPr>
        <p:spPr>
          <a:xfrm>
            <a:off x="685800" y="3241019"/>
            <a:ext cx="365760" cy="365662"/>
          </a:xfrm>
          <a:custGeom>
            <a:avLst/>
            <a:gdLst/>
            <a:ahLst/>
            <a:cxnLst/>
            <a:rect l="l" t="t" r="r" b="b"/>
            <a:pathLst>
              <a:path w="365760" h="365662">
                <a:moveTo>
                  <a:pt x="262864" y="148576"/>
                </a:moveTo>
                <a:cubicBezTo>
                  <a:pt x="262864" y="85455"/>
                  <a:pt x="211695" y="34288"/>
                  <a:pt x="148575" y="34288"/>
                </a:cubicBezTo>
                <a:cubicBezTo>
                  <a:pt x="85456" y="34288"/>
                  <a:pt x="34286" y="85455"/>
                  <a:pt x="34286" y="148576"/>
                </a:cubicBezTo>
                <a:cubicBezTo>
                  <a:pt x="34286" y="211696"/>
                  <a:pt x="85456" y="262863"/>
                  <a:pt x="148575" y="262863"/>
                </a:cubicBezTo>
                <a:cubicBezTo>
                  <a:pt x="211695" y="262863"/>
                  <a:pt x="262864" y="211696"/>
                  <a:pt x="262864" y="148576"/>
                </a:cubicBezTo>
                <a:lnTo>
                  <a:pt x="262864" y="148576"/>
                </a:lnTo>
                <a:moveTo>
                  <a:pt x="240791" y="265079"/>
                </a:moveTo>
                <a:cubicBezTo>
                  <a:pt x="215506" y="285150"/>
                  <a:pt x="183432" y="297151"/>
                  <a:pt x="148575" y="297151"/>
                </a:cubicBezTo>
                <a:cubicBezTo>
                  <a:pt x="66502" y="297151"/>
                  <a:pt x="0" y="230649"/>
                  <a:pt x="0" y="148576"/>
                </a:cubicBezTo>
                <a:cubicBezTo>
                  <a:pt x="0" y="66503"/>
                  <a:pt x="66503" y="0"/>
                  <a:pt x="148575" y="0"/>
                </a:cubicBezTo>
                <a:cubicBezTo>
                  <a:pt x="230648" y="0"/>
                  <a:pt x="297151" y="66503"/>
                  <a:pt x="297151" y="148576"/>
                </a:cubicBezTo>
                <a:cubicBezTo>
                  <a:pt x="297151" y="183434"/>
                  <a:pt x="285150" y="215506"/>
                  <a:pt x="265077" y="240792"/>
                </a:cubicBezTo>
                <a:lnTo>
                  <a:pt x="360723" y="336438"/>
                </a:lnTo>
                <a:cubicBezTo>
                  <a:pt x="367439" y="343152"/>
                  <a:pt x="367439" y="354012"/>
                  <a:pt x="360723" y="360652"/>
                </a:cubicBezTo>
                <a:cubicBezTo>
                  <a:pt x="354008" y="367296"/>
                  <a:pt x="343152" y="367366"/>
                  <a:pt x="336510" y="360652"/>
                </a:cubicBezTo>
                <a:lnTo>
                  <a:pt x="240791" y="265079"/>
                </a:lnTo>
              </a:path>
            </a:pathLst>
          </a:custGeom>
          <a:solidFill>
            <a:srgbClr val="003860"/>
          </a:solidFill>
          <a:ln/>
        </p:spPr>
        <p:txBody>
          <a:bodyPr wrap="square" lIns="0" tIns="0" rIns="0" bIns="0" rtlCol="0" anchor="ctr"/>
          <a:lstStyle/>
          <a:p>
            <a:pPr marL="0" indent="0">
              <a:buNone/>
            </a:pPr>
            <a:endParaRPr lang="en-US" dirty="0"/>
          </a:p>
        </p:txBody>
      </p:sp>
      <p:sp>
        <p:nvSpPr>
          <p:cNvPr id="18" name="Text 16"/>
          <p:cNvSpPr/>
          <p:nvPr/>
        </p:nvSpPr>
        <p:spPr>
          <a:xfrm>
            <a:off x="502919" y="172338"/>
            <a:ext cx="731520" cy="731520"/>
          </a:xfrm>
          <a:prstGeom prst="rect">
            <a:avLst/>
          </a:prstGeom>
          <a:noFill/>
          <a:ln/>
        </p:spPr>
        <p:txBody>
          <a:bodyPr wrap="square" lIns="0" tIns="0" rIns="0" bIns="0" rtlCol="0" anchor="ctr"/>
          <a:lstStyle/>
          <a:p>
            <a:pPr marL="0" indent="0">
              <a:buNone/>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1" descr="Uma imagem com texto, diagrama, captura de ecrã, file&#10;&#10;Os conteúdos gerados por IA poderão estar incorretos.">
            <a:extLst>
              <a:ext uri="{FF2B5EF4-FFF2-40B4-BE49-F238E27FC236}">
                <a16:creationId xmlns:a16="http://schemas.microsoft.com/office/drawing/2014/main" id="{6226187A-82FF-3FE1-2D61-F6D1FE702672}"/>
              </a:ext>
            </a:extLst>
          </p:cNvPr>
          <p:cNvPicPr>
            <a:picLocks noChangeAspect="1"/>
          </p:cNvPicPr>
          <p:nvPr/>
        </p:nvPicPr>
        <p:blipFill>
          <a:blip r:embed="rId2"/>
          <a:stretch>
            <a:fillRect/>
          </a:stretch>
        </p:blipFill>
        <p:spPr>
          <a:xfrm>
            <a:off x="5383533" y="1141881"/>
            <a:ext cx="6376851" cy="5431354"/>
          </a:xfrm>
          <a:prstGeom prst="rect">
            <a:avLst/>
          </a:prstGeom>
        </p:spPr>
      </p:pic>
      <p:sp>
        <p:nvSpPr>
          <p:cNvPr id="8" name="Text 4">
            <a:extLst>
              <a:ext uri="{FF2B5EF4-FFF2-40B4-BE49-F238E27FC236}">
                <a16:creationId xmlns:a16="http://schemas.microsoft.com/office/drawing/2014/main" id="{B0EA02BE-9BE5-95F6-AFEF-CC01D2DAD6B2}"/>
              </a:ext>
            </a:extLst>
          </p:cNvPr>
          <p:cNvSpPr/>
          <p:nvPr/>
        </p:nvSpPr>
        <p:spPr>
          <a:xfrm>
            <a:off x="502920" y="1796007"/>
            <a:ext cx="6996138" cy="789621"/>
          </a:xfrm>
          <a:prstGeom prst="rect">
            <a:avLst/>
          </a:prstGeom>
          <a:noFill/>
          <a:ln/>
        </p:spPr>
        <p:txBody>
          <a:bodyPr wrap="square" lIns="0" tIns="0" rIns="0" bIns="0" rtlCol="0" anchor="b"/>
          <a:lstStyle/>
          <a:p>
            <a:pPr marL="0" indent="0" algn="l">
              <a:lnSpc>
                <a:spcPct val="90000"/>
              </a:lnSpc>
              <a:buNone/>
            </a:pPr>
            <a:r>
              <a:rPr lang="en-US" sz="3687">
                <a:solidFill>
                  <a:srgbClr val="003860"/>
                </a:solidFill>
                <a:latin typeface="Lexend Deca Regular" pitchFamily="34" charset="0"/>
                <a:ea typeface="Lexend Deca Regular" pitchFamily="34" charset="-122"/>
                <a:cs typeface="Lexend Deca Regular" pitchFamily="34" charset="-120"/>
              </a:rPr>
              <a:t>Flow chart for literature search and organization</a:t>
            </a:r>
            <a:endParaRPr lang="en-US" sz="3687" dirty="0">
              <a:solidFill>
                <a:srgbClr val="003860"/>
              </a:solidFill>
              <a:latin typeface="Lexend Deca Regular" pitchFamily="34" charset="0"/>
              <a:ea typeface="Lexend Deca Regular" pitchFamily="34" charset="-122"/>
              <a:cs typeface="Lexend Deca Regular" pitchFamily="34" charset="-120"/>
            </a:endParaRPr>
          </a:p>
        </p:txBody>
      </p:sp>
    </p:spTree>
    <p:extLst>
      <p:ext uri="{BB962C8B-B14F-4D97-AF65-F5344CB8AC3E}">
        <p14:creationId xmlns:p14="http://schemas.microsoft.com/office/powerpoint/2010/main" val="19837332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 6">
    <p:spTree>
      <p:nvGrpSpPr>
        <p:cNvPr id="1" name=""/>
        <p:cNvGrpSpPr/>
        <p:nvPr/>
      </p:nvGrpSpPr>
      <p:grpSpPr>
        <a:xfrm>
          <a:off x="0" y="0"/>
          <a:ext cx="0" cy="0"/>
          <a:chOff x="0" y="0"/>
          <a:chExt cx="0" cy="0"/>
        </a:xfrm>
      </p:grpSpPr>
      <p:sp>
        <p:nvSpPr>
          <p:cNvPr id="2" name="Text 0"/>
          <p:cNvSpPr/>
          <p:nvPr/>
        </p:nvSpPr>
        <p:spPr>
          <a:xfrm>
            <a:off x="0" y="0"/>
            <a:ext cx="12192000" cy="6858000"/>
          </a:xfrm>
          <a:prstGeom prst="rect">
            <a:avLst/>
          </a:prstGeom>
          <a:solidFill>
            <a:srgbClr val="FFFFFF"/>
          </a:solidFill>
          <a:ln/>
        </p:spPr>
        <p:txBody>
          <a:bodyPr wrap="square" lIns="0" tIns="0" rIns="0" bIns="0" rtlCol="0" anchor="ctr"/>
          <a:lstStyle/>
          <a:p>
            <a:pPr marL="0" indent="0">
              <a:buNone/>
            </a:pPr>
            <a:endParaRPr lang="en-US" dirty="0"/>
          </a:p>
        </p:txBody>
      </p:sp>
      <p:sp>
        <p:nvSpPr>
          <p:cNvPr id="4" name="Text 2"/>
          <p:cNvSpPr/>
          <p:nvPr/>
        </p:nvSpPr>
        <p:spPr>
          <a:xfrm>
            <a:off x="502920" y="6508085"/>
            <a:ext cx="182880" cy="182880"/>
          </a:xfrm>
          <a:prstGeom prst="rect">
            <a:avLst/>
          </a:prstGeom>
          <a:noFill/>
          <a:ln/>
        </p:spPr>
        <p:txBody>
          <a:bodyPr wrap="square" lIns="0" tIns="0" rIns="0" bIns="0" rtlCol="0" anchor="ctr"/>
          <a:lstStyle/>
          <a:p>
            <a:pPr marL="0" indent="0" algn="l">
              <a:lnSpc>
                <a:spcPct val="90000"/>
              </a:lnSpc>
              <a:spcBef>
                <a:spcPts val="1000"/>
              </a:spcBef>
              <a:buNone/>
            </a:pPr>
            <a:r>
              <a:rPr lang="en-US" sz="800" dirty="0">
                <a:solidFill>
                  <a:srgbClr val="888888"/>
                </a:solidFill>
                <a:latin typeface="Lexend Regular" pitchFamily="34" charset="0"/>
                <a:ea typeface="Lexend Regular" pitchFamily="34" charset="-122"/>
                <a:cs typeface="Lexend Regular" pitchFamily="34" charset="-120"/>
              </a:rPr>
              <a:t>6</a:t>
            </a:r>
            <a:endParaRPr lang="en-US" sz="800" dirty="0"/>
          </a:p>
        </p:txBody>
      </p:sp>
      <p:sp>
        <p:nvSpPr>
          <p:cNvPr id="6" name="Text 4"/>
          <p:cNvSpPr/>
          <p:nvPr/>
        </p:nvSpPr>
        <p:spPr>
          <a:xfrm>
            <a:off x="502920" y="1796007"/>
            <a:ext cx="6996138" cy="789621"/>
          </a:xfrm>
          <a:prstGeom prst="rect">
            <a:avLst/>
          </a:prstGeom>
          <a:noFill/>
          <a:ln/>
        </p:spPr>
        <p:txBody>
          <a:bodyPr wrap="square" lIns="0" tIns="0" rIns="0" bIns="0" rtlCol="0" anchor="b"/>
          <a:lstStyle/>
          <a:p>
            <a:pPr marL="0" indent="0" algn="l">
              <a:lnSpc>
                <a:spcPct val="90000"/>
              </a:lnSpc>
              <a:buNone/>
            </a:pPr>
            <a:r>
              <a:rPr lang="en-US" sz="3687" dirty="0">
                <a:solidFill>
                  <a:srgbClr val="003860"/>
                </a:solidFill>
                <a:latin typeface="Lexend Deca Regular" pitchFamily="34" charset="0"/>
                <a:ea typeface="Lexend Deca Regular" pitchFamily="34" charset="-122"/>
                <a:cs typeface="Lexend Deca Regular" pitchFamily="34" charset="-120"/>
              </a:rPr>
              <a:t>Selecting Fundamental Keywords</a:t>
            </a:r>
            <a:endParaRPr lang="en-US" sz="3687" dirty="0"/>
          </a:p>
        </p:txBody>
      </p:sp>
      <p:sp>
        <p:nvSpPr>
          <p:cNvPr id="8" name="Text 6"/>
          <p:cNvSpPr/>
          <p:nvPr/>
        </p:nvSpPr>
        <p:spPr>
          <a:xfrm>
            <a:off x="502920" y="3058090"/>
            <a:ext cx="731520" cy="731520"/>
          </a:xfrm>
          <a:custGeom>
            <a:avLst/>
            <a:gdLst/>
            <a:ahLst/>
            <a:cxnLst/>
            <a:rect l="l" t="t" r="r" b="b"/>
            <a:pathLst>
              <a:path w="731520" h="731520">
                <a:moveTo>
                  <a:pt x="0" y="365760"/>
                </a:moveTo>
                <a:cubicBezTo>
                  <a:pt x="0" y="163758"/>
                  <a:pt x="163758" y="0"/>
                  <a:pt x="365760" y="0"/>
                </a:cubicBezTo>
                <a:cubicBezTo>
                  <a:pt x="567762" y="0"/>
                  <a:pt x="731520" y="163758"/>
                  <a:pt x="731520" y="365760"/>
                </a:cubicBezTo>
                <a:cubicBezTo>
                  <a:pt x="731520" y="567762"/>
                  <a:pt x="567762" y="731520"/>
                  <a:pt x="365760" y="731520"/>
                </a:cubicBezTo>
                <a:cubicBezTo>
                  <a:pt x="163758" y="731520"/>
                  <a:pt x="0" y="567762"/>
                  <a:pt x="0" y="365760"/>
                </a:cubicBezTo>
              </a:path>
            </a:pathLst>
          </a:custGeom>
          <a:solidFill>
            <a:srgbClr val="BFE5FF">
              <a:alpha val="60000"/>
            </a:srgbClr>
          </a:solidFill>
          <a:ln/>
        </p:spPr>
        <p:txBody>
          <a:bodyPr wrap="square" lIns="0" tIns="0" rIns="0" bIns="0" rtlCol="0" anchor="ctr"/>
          <a:lstStyle/>
          <a:p>
            <a:pPr marL="0" indent="0">
              <a:buNone/>
            </a:pPr>
            <a:endParaRPr lang="en-US" dirty="0"/>
          </a:p>
        </p:txBody>
      </p:sp>
      <p:sp>
        <p:nvSpPr>
          <p:cNvPr id="9" name="Text 7"/>
          <p:cNvSpPr/>
          <p:nvPr/>
        </p:nvSpPr>
        <p:spPr>
          <a:xfrm>
            <a:off x="502920" y="3058090"/>
            <a:ext cx="731520" cy="731520"/>
          </a:xfrm>
          <a:prstGeom prst="rect">
            <a:avLst/>
          </a:prstGeom>
          <a:noFill/>
          <a:ln/>
        </p:spPr>
        <p:txBody>
          <a:bodyPr wrap="square" lIns="0" tIns="0" rIns="0" bIns="0" rtlCol="0" anchor="ctr"/>
          <a:lstStyle/>
          <a:p>
            <a:pPr marL="0" indent="0" algn="ctr">
              <a:lnSpc>
                <a:spcPct val="100000"/>
              </a:lnSpc>
              <a:buNone/>
            </a:pPr>
            <a:r>
              <a:rPr lang="en-US" sz="1400" dirty="0">
                <a:solidFill>
                  <a:srgbClr val="003860"/>
                </a:solidFill>
                <a:latin typeface="Lexend Deca Bold" pitchFamily="34" charset="0"/>
                <a:ea typeface="Lexend Deca Bold" pitchFamily="34" charset="-122"/>
                <a:cs typeface="Lexend Deca Bold" pitchFamily="34" charset="-120"/>
              </a:rPr>
              <a:t>01</a:t>
            </a:r>
            <a:endParaRPr lang="en-US" sz="1400" dirty="0"/>
          </a:p>
        </p:txBody>
      </p:sp>
      <p:sp>
        <p:nvSpPr>
          <p:cNvPr id="10" name="Text 8"/>
          <p:cNvSpPr/>
          <p:nvPr/>
        </p:nvSpPr>
        <p:spPr>
          <a:xfrm>
            <a:off x="502920" y="4912387"/>
            <a:ext cx="731520" cy="731520"/>
          </a:xfrm>
          <a:custGeom>
            <a:avLst/>
            <a:gdLst/>
            <a:ahLst/>
            <a:cxnLst/>
            <a:rect l="l" t="t" r="r" b="b"/>
            <a:pathLst>
              <a:path w="731520" h="731520">
                <a:moveTo>
                  <a:pt x="0" y="365760"/>
                </a:moveTo>
                <a:cubicBezTo>
                  <a:pt x="0" y="163758"/>
                  <a:pt x="163758" y="0"/>
                  <a:pt x="365760" y="0"/>
                </a:cubicBezTo>
                <a:cubicBezTo>
                  <a:pt x="567762" y="0"/>
                  <a:pt x="731520" y="163758"/>
                  <a:pt x="731520" y="365760"/>
                </a:cubicBezTo>
                <a:cubicBezTo>
                  <a:pt x="731520" y="567762"/>
                  <a:pt x="567762" y="731520"/>
                  <a:pt x="365760" y="731520"/>
                </a:cubicBezTo>
                <a:cubicBezTo>
                  <a:pt x="163758" y="731520"/>
                  <a:pt x="0" y="567762"/>
                  <a:pt x="0" y="365760"/>
                </a:cubicBezTo>
              </a:path>
            </a:pathLst>
          </a:custGeom>
          <a:solidFill>
            <a:srgbClr val="BFE5FF">
              <a:alpha val="60000"/>
            </a:srgbClr>
          </a:solidFill>
          <a:ln/>
        </p:spPr>
        <p:txBody>
          <a:bodyPr wrap="square" lIns="0" tIns="0" rIns="0" bIns="0" rtlCol="0" anchor="ctr"/>
          <a:lstStyle/>
          <a:p>
            <a:pPr marL="0" indent="0">
              <a:buNone/>
            </a:pPr>
            <a:endParaRPr lang="en-US" dirty="0"/>
          </a:p>
        </p:txBody>
      </p:sp>
      <p:sp>
        <p:nvSpPr>
          <p:cNvPr id="11" name="Text 9"/>
          <p:cNvSpPr/>
          <p:nvPr/>
        </p:nvSpPr>
        <p:spPr>
          <a:xfrm>
            <a:off x="502920" y="4912387"/>
            <a:ext cx="731520" cy="731520"/>
          </a:xfrm>
          <a:prstGeom prst="rect">
            <a:avLst/>
          </a:prstGeom>
          <a:noFill/>
          <a:ln/>
        </p:spPr>
        <p:txBody>
          <a:bodyPr wrap="square" lIns="0" tIns="0" rIns="0" bIns="0" rtlCol="0" anchor="ctr"/>
          <a:lstStyle/>
          <a:p>
            <a:pPr marL="0" indent="0" algn="ctr">
              <a:lnSpc>
                <a:spcPct val="100000"/>
              </a:lnSpc>
              <a:buNone/>
            </a:pPr>
            <a:r>
              <a:rPr lang="en-US" sz="1400" dirty="0">
                <a:solidFill>
                  <a:srgbClr val="003860"/>
                </a:solidFill>
                <a:latin typeface="Lexend Deca Bold" pitchFamily="34" charset="0"/>
                <a:ea typeface="Lexend Deca Bold" pitchFamily="34" charset="-122"/>
                <a:cs typeface="Lexend Deca Bold" pitchFamily="34" charset="-120"/>
              </a:rPr>
              <a:t>02</a:t>
            </a:r>
            <a:endParaRPr lang="en-US" sz="1400" dirty="0"/>
          </a:p>
        </p:txBody>
      </p:sp>
      <p:sp>
        <p:nvSpPr>
          <p:cNvPr id="12" name="Text 10"/>
          <p:cNvSpPr/>
          <p:nvPr/>
        </p:nvSpPr>
        <p:spPr>
          <a:xfrm>
            <a:off x="1480530" y="4912387"/>
            <a:ext cx="6018528" cy="365760"/>
          </a:xfrm>
          <a:prstGeom prst="rect">
            <a:avLst/>
          </a:prstGeom>
          <a:noFill/>
          <a:ln/>
        </p:spPr>
        <p:txBody>
          <a:bodyPr wrap="square" lIns="0" tIns="0" rIns="0" bIns="0" rtlCol="0" anchor="t"/>
          <a:lstStyle/>
          <a:p>
            <a:pPr marL="0" indent="0" algn="l">
              <a:lnSpc>
                <a:spcPct val="90000"/>
              </a:lnSpc>
              <a:spcBef>
                <a:spcPts val="1000"/>
              </a:spcBef>
              <a:buNone/>
            </a:pPr>
            <a:r>
              <a:rPr lang="en-US" sz="1800" dirty="0">
                <a:solidFill>
                  <a:srgbClr val="111111"/>
                </a:solidFill>
                <a:latin typeface="Lexend Deca Bold" pitchFamily="34" charset="0"/>
                <a:ea typeface="Lexend Deca Bold" pitchFamily="34" charset="-122"/>
                <a:cs typeface="Lexend Deca Bold" pitchFamily="34" charset="-120"/>
              </a:rPr>
              <a:t>Using Keywords for Literature Search</a:t>
            </a:r>
            <a:endParaRPr lang="en-US" sz="1800" dirty="0"/>
          </a:p>
        </p:txBody>
      </p:sp>
      <p:sp>
        <p:nvSpPr>
          <p:cNvPr id="13" name="Text 11"/>
          <p:cNvSpPr/>
          <p:nvPr/>
        </p:nvSpPr>
        <p:spPr>
          <a:xfrm>
            <a:off x="1480530" y="5399384"/>
            <a:ext cx="6018528" cy="914400"/>
          </a:xfrm>
          <a:prstGeom prst="rect">
            <a:avLst/>
          </a:prstGeom>
          <a:noFill/>
          <a:ln/>
        </p:spPr>
        <p:txBody>
          <a:bodyPr wrap="square" lIns="0" tIns="0" rIns="0" bIns="0" rtlCol="0" anchor="t"/>
          <a:lstStyle/>
          <a:p>
            <a:pPr marL="0" indent="0" algn="l">
              <a:lnSpc>
                <a:spcPct val="90000"/>
              </a:lnSpc>
              <a:spcBef>
                <a:spcPts val="1000"/>
              </a:spcBef>
              <a:buNone/>
            </a:pPr>
            <a:r>
              <a:rPr lang="en-US" sz="1400" dirty="0">
                <a:solidFill>
                  <a:srgbClr val="111111"/>
                </a:solidFill>
                <a:latin typeface="Lexend Regular" pitchFamily="34" charset="0"/>
                <a:ea typeface="Lexend Regular" pitchFamily="34" charset="-122"/>
                <a:cs typeface="Lexend Regular" pitchFamily="34" charset="-120"/>
              </a:rPr>
              <a:t>Use these keywords as the basis of your literature search queries.</a:t>
            </a:r>
            <a:endParaRPr lang="en-US" sz="1400" dirty="0"/>
          </a:p>
        </p:txBody>
      </p:sp>
      <p:sp>
        <p:nvSpPr>
          <p:cNvPr id="14" name="Text 12"/>
          <p:cNvSpPr/>
          <p:nvPr/>
        </p:nvSpPr>
        <p:spPr>
          <a:xfrm>
            <a:off x="1480530" y="3063240"/>
            <a:ext cx="6018528" cy="365760"/>
          </a:xfrm>
          <a:prstGeom prst="rect">
            <a:avLst/>
          </a:prstGeom>
          <a:noFill/>
          <a:ln/>
        </p:spPr>
        <p:txBody>
          <a:bodyPr wrap="square" lIns="0" tIns="0" rIns="0" bIns="0" rtlCol="0" anchor="t"/>
          <a:lstStyle/>
          <a:p>
            <a:pPr marL="0" indent="0" algn="l">
              <a:lnSpc>
                <a:spcPct val="90000"/>
              </a:lnSpc>
              <a:spcBef>
                <a:spcPts val="1000"/>
              </a:spcBef>
              <a:buNone/>
            </a:pPr>
            <a:r>
              <a:rPr lang="en-US" sz="1800" dirty="0">
                <a:solidFill>
                  <a:srgbClr val="111111"/>
                </a:solidFill>
                <a:latin typeface="Lexend Deca Bold" pitchFamily="34" charset="0"/>
                <a:ea typeface="Lexend Deca Bold" pitchFamily="34" charset="-122"/>
                <a:cs typeface="Lexend Deca Bold" pitchFamily="34" charset="-120"/>
              </a:rPr>
              <a:t>Importance of Well-Stated Objectives</a:t>
            </a:r>
            <a:endParaRPr lang="en-US" sz="1800" dirty="0"/>
          </a:p>
        </p:txBody>
      </p:sp>
      <p:sp>
        <p:nvSpPr>
          <p:cNvPr id="15" name="Text 13"/>
          <p:cNvSpPr/>
          <p:nvPr/>
        </p:nvSpPr>
        <p:spPr>
          <a:xfrm>
            <a:off x="1480530" y="3550237"/>
            <a:ext cx="6018528" cy="914400"/>
          </a:xfrm>
          <a:prstGeom prst="rect">
            <a:avLst/>
          </a:prstGeom>
          <a:noFill/>
          <a:ln/>
        </p:spPr>
        <p:txBody>
          <a:bodyPr wrap="square" lIns="0" tIns="0" rIns="0" bIns="0" rtlCol="0" anchor="t"/>
          <a:lstStyle/>
          <a:p>
            <a:pPr marL="0" indent="0" algn="l">
              <a:lnSpc>
                <a:spcPct val="90000"/>
              </a:lnSpc>
              <a:spcBef>
                <a:spcPts val="1000"/>
              </a:spcBef>
              <a:buNone/>
            </a:pPr>
            <a:r>
              <a:rPr lang="en-US" sz="1400" dirty="0">
                <a:solidFill>
                  <a:srgbClr val="111111"/>
                </a:solidFill>
                <a:latin typeface="Lexend Regular" pitchFamily="34" charset="0"/>
                <a:ea typeface="Lexend Regular" pitchFamily="34" charset="-122"/>
                <a:cs typeface="Lexend Regular" pitchFamily="34" charset="-120"/>
              </a:rPr>
              <a:t>If your objective is well stated, a good set of fundamental keywords </a:t>
            </a:r>
            <a:r>
              <a:rPr lang="en-US" sz="1400">
                <a:solidFill>
                  <a:srgbClr val="111111"/>
                </a:solidFill>
                <a:latin typeface="Lexend Regular" pitchFamily="34" charset="0"/>
                <a:ea typeface="Lexend Regular" pitchFamily="34" charset="-122"/>
                <a:cs typeface="Lexend Regular" pitchFamily="34" charset="-120"/>
              </a:rPr>
              <a:t>is already identified</a:t>
            </a:r>
            <a:r>
              <a:rPr lang="en-US" sz="1400" dirty="0">
                <a:solidFill>
                  <a:srgbClr val="111111"/>
                </a:solidFill>
                <a:latin typeface="Lexend Regular" pitchFamily="34" charset="0"/>
                <a:ea typeface="Lexend Regular" pitchFamily="34" charset="-122"/>
                <a:cs typeface="Lexend Regular" pitchFamily="34" charset="-120"/>
              </a:rPr>
              <a:t>.</a:t>
            </a:r>
            <a:endParaRPr lang="en-US" sz="1400" dirty="0"/>
          </a:p>
        </p:txBody>
      </p:sp>
      <p:sp>
        <p:nvSpPr>
          <p:cNvPr id="18" name="Text 16"/>
          <p:cNvSpPr/>
          <p:nvPr/>
        </p:nvSpPr>
        <p:spPr>
          <a:xfrm>
            <a:off x="502919" y="172338"/>
            <a:ext cx="731520" cy="731520"/>
          </a:xfrm>
          <a:prstGeom prst="rect">
            <a:avLst/>
          </a:prstGeom>
          <a:noFill/>
          <a:ln/>
        </p:spPr>
        <p:txBody>
          <a:bodyPr wrap="square" lIns="0" tIns="0" rIns="0" bIns="0" rtlCol="0" anchor="ctr"/>
          <a:lstStyle/>
          <a:p>
            <a:pPr marL="0" indent="0">
              <a:buNone/>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sp>
        <p:nvSpPr>
          <p:cNvPr id="2" name="Text 0"/>
          <p:cNvSpPr/>
          <p:nvPr/>
        </p:nvSpPr>
        <p:spPr>
          <a:xfrm>
            <a:off x="0" y="0"/>
            <a:ext cx="12192000" cy="6858000"/>
          </a:xfrm>
          <a:prstGeom prst="rect">
            <a:avLst/>
          </a:prstGeom>
          <a:solidFill>
            <a:srgbClr val="FFFFFF"/>
          </a:solidFill>
          <a:ln/>
        </p:spPr>
        <p:txBody>
          <a:bodyPr wrap="square" lIns="0" tIns="0" rIns="0" bIns="0" rtlCol="0" anchor="ctr"/>
          <a:lstStyle/>
          <a:p>
            <a:pPr marL="0" indent="0">
              <a:buNone/>
            </a:pPr>
            <a:endParaRPr lang="en-US" dirty="0"/>
          </a:p>
        </p:txBody>
      </p:sp>
      <p:sp>
        <p:nvSpPr>
          <p:cNvPr id="4" name="Text 2"/>
          <p:cNvSpPr/>
          <p:nvPr/>
        </p:nvSpPr>
        <p:spPr>
          <a:xfrm>
            <a:off x="502920" y="6508085"/>
            <a:ext cx="182880" cy="182880"/>
          </a:xfrm>
          <a:prstGeom prst="rect">
            <a:avLst/>
          </a:prstGeom>
          <a:noFill/>
          <a:ln/>
        </p:spPr>
        <p:txBody>
          <a:bodyPr wrap="square" lIns="0" tIns="0" rIns="0" bIns="0" rtlCol="0" anchor="ctr"/>
          <a:lstStyle/>
          <a:p>
            <a:pPr marL="0" indent="0" algn="l">
              <a:lnSpc>
                <a:spcPct val="90000"/>
              </a:lnSpc>
              <a:spcBef>
                <a:spcPts val="1000"/>
              </a:spcBef>
              <a:buNone/>
            </a:pPr>
            <a:r>
              <a:rPr lang="en-US" sz="800" dirty="0">
                <a:solidFill>
                  <a:srgbClr val="888888"/>
                </a:solidFill>
                <a:latin typeface="Lexend Regular" pitchFamily="34" charset="0"/>
                <a:ea typeface="Lexend Regular" pitchFamily="34" charset="-122"/>
                <a:cs typeface="Lexend Regular" pitchFamily="34" charset="-120"/>
              </a:rPr>
              <a:t>7</a:t>
            </a:r>
            <a:endParaRPr lang="en-US" sz="800" dirty="0"/>
          </a:p>
        </p:txBody>
      </p:sp>
      <p:sp>
        <p:nvSpPr>
          <p:cNvPr id="5" name="Text 3"/>
          <p:cNvSpPr/>
          <p:nvPr/>
        </p:nvSpPr>
        <p:spPr>
          <a:xfrm>
            <a:off x="502919" y="3605854"/>
            <a:ext cx="6857999" cy="2192400"/>
          </a:xfrm>
          <a:prstGeom prst="rect">
            <a:avLst/>
          </a:prstGeom>
          <a:noFill/>
          <a:ln/>
        </p:spPr>
        <p:txBody>
          <a:bodyPr wrap="square" lIns="0" tIns="0" rIns="0" bIns="0" rtlCol="0" anchor="t"/>
          <a:lstStyle/>
          <a:p>
            <a:pPr marL="0" indent="0" algn="l">
              <a:lnSpc>
                <a:spcPct val="110000"/>
              </a:lnSpc>
              <a:spcBef>
                <a:spcPts val="1400"/>
              </a:spcBef>
              <a:buNone/>
            </a:pPr>
            <a:r>
              <a:rPr lang="en-US" sz="1600" dirty="0">
                <a:solidFill>
                  <a:srgbClr val="111111"/>
                </a:solidFill>
                <a:latin typeface="Lexend Regular" pitchFamily="34" charset="0"/>
                <a:ea typeface="Lexend Regular" pitchFamily="34" charset="-122"/>
                <a:cs typeface="Lexend Regular" pitchFamily="34" charset="-120"/>
              </a:rPr>
              <a:t>Utilize Boolean operators such as AND, OR, and NOT to include, </a:t>
            </a:r>
            <a:r>
              <a:rPr lang="en-US" sz="1600">
                <a:solidFill>
                  <a:srgbClr val="111111"/>
                </a:solidFill>
                <a:latin typeface="Lexend Regular" pitchFamily="34" charset="0"/>
                <a:ea typeface="Lexend Regular" pitchFamily="34" charset="-122"/>
                <a:cs typeface="Lexend Regular" pitchFamily="34" charset="-120"/>
              </a:rPr>
              <a:t>expand or exclude terms</a:t>
            </a:r>
            <a:r>
              <a:rPr lang="en-US" sz="1600" dirty="0">
                <a:solidFill>
                  <a:srgbClr val="111111"/>
                </a:solidFill>
                <a:latin typeface="Lexend Regular" pitchFamily="34" charset="0"/>
                <a:ea typeface="Lexend Regular" pitchFamily="34" charset="-122"/>
                <a:cs typeface="Lexend Regular" pitchFamily="34" charset="-120"/>
              </a:rPr>
              <a:t>.</a:t>
            </a:r>
            <a:endParaRPr lang="en-US" sz="1600" dirty="0"/>
          </a:p>
          <a:p>
            <a:pPr marL="0" indent="0" algn="l">
              <a:lnSpc>
                <a:spcPct val="110000"/>
              </a:lnSpc>
              <a:spcBef>
                <a:spcPts val="1400"/>
              </a:spcBef>
              <a:buNone/>
            </a:pPr>
            <a:r>
              <a:rPr lang="en-US" sz="1600" dirty="0">
                <a:solidFill>
                  <a:srgbClr val="111111"/>
                </a:solidFill>
                <a:latin typeface="Lexend Regular" pitchFamily="34" charset="0"/>
                <a:ea typeface="Lexend Regular" pitchFamily="34" charset="-122"/>
                <a:cs typeface="Lexend Regular" pitchFamily="34" charset="-120"/>
              </a:rPr>
              <a:t>For example: AND includes documents with both terms, OR includes documents with any terms, and NOT excludes terms.</a:t>
            </a:r>
            <a:endParaRPr lang="en-US" sz="1600" dirty="0"/>
          </a:p>
        </p:txBody>
      </p:sp>
      <p:sp>
        <p:nvSpPr>
          <p:cNvPr id="6" name="Text 4"/>
          <p:cNvSpPr/>
          <p:nvPr/>
        </p:nvSpPr>
        <p:spPr>
          <a:xfrm>
            <a:off x="502919" y="2971800"/>
            <a:ext cx="6857999" cy="457200"/>
          </a:xfrm>
          <a:prstGeom prst="rect">
            <a:avLst/>
          </a:prstGeom>
          <a:noFill/>
          <a:ln/>
        </p:spPr>
        <p:txBody>
          <a:bodyPr wrap="square" lIns="0" tIns="0" rIns="0" bIns="0" rtlCol="0" anchor="t"/>
          <a:lstStyle/>
          <a:p>
            <a:pPr marL="0" indent="0" algn="l">
              <a:lnSpc>
                <a:spcPct val="90000"/>
              </a:lnSpc>
              <a:spcBef>
                <a:spcPts val="1000"/>
              </a:spcBef>
              <a:buNone/>
            </a:pPr>
            <a:r>
              <a:rPr lang="en-US" sz="1800" dirty="0">
                <a:solidFill>
                  <a:srgbClr val="111111"/>
                </a:solidFill>
                <a:latin typeface="Lexend Bold" pitchFamily="34" charset="0"/>
                <a:ea typeface="Lexend Bold" pitchFamily="34" charset="-122"/>
                <a:cs typeface="Lexend Bold" pitchFamily="34" charset="-120"/>
              </a:rPr>
              <a:t>Using Search Operators for Refinement</a:t>
            </a:r>
            <a:endParaRPr lang="en-US" sz="1800" dirty="0"/>
          </a:p>
        </p:txBody>
      </p:sp>
      <p:sp>
        <p:nvSpPr>
          <p:cNvPr id="7" name="Text 5"/>
          <p:cNvSpPr/>
          <p:nvPr/>
        </p:nvSpPr>
        <p:spPr>
          <a:xfrm>
            <a:off x="502920" y="1796007"/>
            <a:ext cx="6858000" cy="789621"/>
          </a:xfrm>
          <a:prstGeom prst="rect">
            <a:avLst/>
          </a:prstGeom>
          <a:noFill/>
          <a:ln/>
        </p:spPr>
        <p:txBody>
          <a:bodyPr wrap="square" lIns="0" tIns="0" rIns="0" bIns="0" rtlCol="0" anchor="b"/>
          <a:lstStyle/>
          <a:p>
            <a:pPr marL="0" indent="0" algn="l">
              <a:lnSpc>
                <a:spcPct val="90000"/>
              </a:lnSpc>
              <a:buNone/>
            </a:pPr>
            <a:r>
              <a:rPr lang="en-US" sz="3069" dirty="0">
                <a:solidFill>
                  <a:srgbClr val="003860"/>
                </a:solidFill>
                <a:latin typeface="Lexend Deca Regular" pitchFamily="34" charset="0"/>
                <a:ea typeface="Lexend Deca Regular" pitchFamily="34" charset="-122"/>
                <a:cs typeface="Lexend Deca Regular" pitchFamily="34" charset="-120"/>
              </a:rPr>
              <a:t>Using Search Operators for Refinement</a:t>
            </a:r>
            <a:endParaRPr lang="en-US" sz="3069" dirty="0"/>
          </a:p>
        </p:txBody>
      </p:sp>
      <p:sp>
        <p:nvSpPr>
          <p:cNvPr id="8" name="Text 6"/>
          <p:cNvSpPr/>
          <p:nvPr/>
        </p:nvSpPr>
        <p:spPr>
          <a:xfrm>
            <a:off x="8053931" y="2566479"/>
            <a:ext cx="2992629" cy="2997418"/>
          </a:xfrm>
          <a:custGeom>
            <a:avLst/>
            <a:gdLst/>
            <a:ahLst/>
            <a:cxnLst/>
            <a:rect l="l" t="t" r="r" b="b"/>
            <a:pathLst>
              <a:path w="2992629" h="2997418">
                <a:moveTo>
                  <a:pt x="0" y="1498709"/>
                </a:moveTo>
                <a:cubicBezTo>
                  <a:pt x="0" y="671002"/>
                  <a:pt x="669930" y="0"/>
                  <a:pt x="1496315" y="0"/>
                </a:cubicBezTo>
                <a:cubicBezTo>
                  <a:pt x="2322699" y="0"/>
                  <a:pt x="2992629" y="671002"/>
                  <a:pt x="2992629" y="1498709"/>
                </a:cubicBezTo>
                <a:cubicBezTo>
                  <a:pt x="2992629" y="2326416"/>
                  <a:pt x="2322699" y="2997418"/>
                  <a:pt x="1496315" y="2997418"/>
                </a:cubicBezTo>
                <a:cubicBezTo>
                  <a:pt x="669930" y="2997418"/>
                  <a:pt x="0" y="2326416"/>
                  <a:pt x="0" y="1498709"/>
                </a:cubicBezTo>
              </a:path>
            </a:pathLst>
          </a:custGeom>
          <a:solidFill>
            <a:srgbClr val="BFE5FF"/>
          </a:solidFill>
          <a:ln/>
        </p:spPr>
        <p:txBody>
          <a:bodyPr wrap="square" lIns="0" tIns="0" rIns="0" bIns="0" rtlCol="0" anchor="ctr"/>
          <a:lstStyle/>
          <a:p>
            <a:pPr marL="0" indent="0">
              <a:buNone/>
            </a:pPr>
            <a:endParaRPr lang="en-US" dirty="0"/>
          </a:p>
        </p:txBody>
      </p:sp>
      <p:sp>
        <p:nvSpPr>
          <p:cNvPr id="9" name="Text 7"/>
          <p:cNvSpPr/>
          <p:nvPr/>
        </p:nvSpPr>
        <p:spPr>
          <a:xfrm>
            <a:off x="7934451" y="2320804"/>
            <a:ext cx="2992629" cy="2997418"/>
          </a:xfrm>
          <a:custGeom>
            <a:avLst/>
            <a:gdLst/>
            <a:ahLst/>
            <a:cxnLst/>
            <a:rect l="l" t="t" r="r" b="b"/>
            <a:pathLst>
              <a:path w="2992629" h="2997418">
                <a:moveTo>
                  <a:pt x="0" y="1498709"/>
                </a:moveTo>
                <a:cubicBezTo>
                  <a:pt x="0" y="671002"/>
                  <a:pt x="669930" y="0"/>
                  <a:pt x="1496315" y="0"/>
                </a:cubicBezTo>
                <a:cubicBezTo>
                  <a:pt x="2322699" y="0"/>
                  <a:pt x="2992629" y="671002"/>
                  <a:pt x="2992629" y="1498709"/>
                </a:cubicBezTo>
                <a:cubicBezTo>
                  <a:pt x="2992629" y="2326416"/>
                  <a:pt x="2322699" y="2997418"/>
                  <a:pt x="1496315" y="2997418"/>
                </a:cubicBezTo>
                <a:cubicBezTo>
                  <a:pt x="669930" y="2997418"/>
                  <a:pt x="0" y="2326416"/>
                  <a:pt x="0" y="1498709"/>
                </a:cubicBezTo>
              </a:path>
            </a:pathLst>
          </a:custGeom>
          <a:solidFill>
            <a:srgbClr val="003860"/>
          </a:solidFill>
          <a:ln/>
        </p:spPr>
        <p:txBody>
          <a:bodyPr wrap="square" lIns="0" tIns="0" rIns="0" bIns="0" rtlCol="0" anchor="ctr"/>
          <a:lstStyle/>
          <a:p>
            <a:pPr marL="0" indent="0">
              <a:buNone/>
            </a:pPr>
            <a:endParaRPr lang="en-US" dirty="0"/>
          </a:p>
        </p:txBody>
      </p:sp>
      <p:sp>
        <p:nvSpPr>
          <p:cNvPr id="11" name="Text 9"/>
          <p:cNvSpPr/>
          <p:nvPr/>
        </p:nvSpPr>
        <p:spPr>
          <a:xfrm>
            <a:off x="6748801" y="411480"/>
            <a:ext cx="365158" cy="191854"/>
          </a:xfrm>
          <a:custGeom>
            <a:avLst/>
            <a:gdLst/>
            <a:ahLst/>
            <a:cxnLst/>
            <a:rect l="l" t="t" r="r" b="b"/>
            <a:pathLst>
              <a:path w="365158" h="191854">
                <a:moveTo>
                  <a:pt x="58137" y="184932"/>
                </a:moveTo>
                <a:cubicBezTo>
                  <a:pt x="51491" y="184932"/>
                  <a:pt x="44849" y="183547"/>
                  <a:pt x="38203" y="180778"/>
                </a:cubicBezTo>
                <a:cubicBezTo>
                  <a:pt x="12178" y="169705"/>
                  <a:pt x="0" y="139806"/>
                  <a:pt x="11072" y="113781"/>
                </a:cubicBezTo>
                <a:cubicBezTo>
                  <a:pt x="40142" y="44570"/>
                  <a:pt x="107415" y="-2"/>
                  <a:pt x="182437" y="-2"/>
                </a:cubicBezTo>
                <a:cubicBezTo>
                  <a:pt x="257462" y="-2"/>
                  <a:pt x="324735" y="44570"/>
                  <a:pt x="354079" y="113781"/>
                </a:cubicBezTo>
                <a:cubicBezTo>
                  <a:pt x="365154" y="139804"/>
                  <a:pt x="352973" y="169981"/>
                  <a:pt x="326948" y="180778"/>
                </a:cubicBezTo>
                <a:cubicBezTo>
                  <a:pt x="300923" y="191852"/>
                  <a:pt x="270750" y="179671"/>
                  <a:pt x="259952" y="153648"/>
                </a:cubicBezTo>
                <a:cubicBezTo>
                  <a:pt x="246664" y="122641"/>
                  <a:pt x="216210" y="102431"/>
                  <a:pt x="182437" y="102431"/>
                </a:cubicBezTo>
                <a:cubicBezTo>
                  <a:pt x="148663" y="102431"/>
                  <a:pt x="118487" y="122641"/>
                  <a:pt x="105198" y="153648"/>
                </a:cubicBezTo>
                <a:cubicBezTo>
                  <a:pt x="97169" y="173028"/>
                  <a:pt x="78067" y="184932"/>
                  <a:pt x="58133" y="184932"/>
                </a:cubicBezTo>
                <a:lnTo>
                  <a:pt x="58137" y="184932"/>
                </a:lnTo>
              </a:path>
            </a:pathLst>
          </a:custGeom>
          <a:solidFill>
            <a:srgbClr val="0070C0"/>
          </a:solidFill>
          <a:ln/>
        </p:spPr>
        <p:txBody>
          <a:bodyPr wrap="square" lIns="0" tIns="0" rIns="0" bIns="0" rtlCol="0" anchor="ctr"/>
          <a:lstStyle/>
          <a:p>
            <a:pPr marL="0" indent="0">
              <a:buNone/>
            </a:pPr>
            <a:endParaRPr lang="en-US" dirty="0"/>
          </a:p>
        </p:txBody>
      </p:sp>
      <p:sp>
        <p:nvSpPr>
          <p:cNvPr id="14" name="Text 12"/>
          <p:cNvSpPr/>
          <p:nvPr/>
        </p:nvSpPr>
        <p:spPr>
          <a:xfrm>
            <a:off x="8699245" y="3179433"/>
            <a:ext cx="1463040" cy="1280160"/>
          </a:xfrm>
          <a:custGeom>
            <a:avLst/>
            <a:gdLst/>
            <a:ahLst/>
            <a:cxnLst/>
            <a:rect l="l" t="t" r="r" b="b"/>
            <a:pathLst>
              <a:path w="1463040" h="1280160">
                <a:moveTo>
                  <a:pt x="0" y="119157"/>
                </a:moveTo>
                <a:cubicBezTo>
                  <a:pt x="0" y="53434"/>
                  <a:pt x="53430" y="0"/>
                  <a:pt x="119165" y="0"/>
                </a:cubicBezTo>
                <a:lnTo>
                  <a:pt x="1343890" y="0"/>
                </a:lnTo>
                <a:cubicBezTo>
                  <a:pt x="1409610" y="0"/>
                  <a:pt x="1463055" y="53434"/>
                  <a:pt x="1463055" y="119157"/>
                </a:cubicBezTo>
                <a:cubicBezTo>
                  <a:pt x="1463055" y="146591"/>
                  <a:pt x="1453618" y="173167"/>
                  <a:pt x="1436193" y="194315"/>
                </a:cubicBezTo>
                <a:lnTo>
                  <a:pt x="960135" y="778670"/>
                </a:lnTo>
                <a:lnTo>
                  <a:pt x="960135" y="1187860"/>
                </a:lnTo>
                <a:cubicBezTo>
                  <a:pt x="960135" y="1238721"/>
                  <a:pt x="918701" y="1280160"/>
                  <a:pt x="867832" y="1280160"/>
                </a:cubicBezTo>
                <a:cubicBezTo>
                  <a:pt x="846969" y="1280160"/>
                  <a:pt x="826691" y="1273017"/>
                  <a:pt x="810393" y="1260164"/>
                </a:cubicBezTo>
                <a:lnTo>
                  <a:pt x="546080" y="1050422"/>
                </a:lnTo>
                <a:cubicBezTo>
                  <a:pt x="518648" y="1028711"/>
                  <a:pt x="502935" y="995849"/>
                  <a:pt x="502935" y="960978"/>
                </a:cubicBezTo>
                <a:lnTo>
                  <a:pt x="502935" y="778952"/>
                </a:lnTo>
                <a:lnTo>
                  <a:pt x="26876" y="194303"/>
                </a:lnTo>
                <a:cubicBezTo>
                  <a:pt x="9451" y="173154"/>
                  <a:pt x="15" y="146578"/>
                  <a:pt x="15" y="119144"/>
                </a:cubicBezTo>
                <a:lnTo>
                  <a:pt x="0" y="119157"/>
                </a:lnTo>
                <a:moveTo>
                  <a:pt x="157160" y="137156"/>
                </a:moveTo>
                <a:lnTo>
                  <a:pt x="624645" y="710937"/>
                </a:lnTo>
                <a:cubicBezTo>
                  <a:pt x="634652" y="723226"/>
                  <a:pt x="640080" y="738371"/>
                  <a:pt x="640080" y="754373"/>
                </a:cubicBezTo>
                <a:lnTo>
                  <a:pt x="640080" y="949827"/>
                </a:lnTo>
                <a:lnTo>
                  <a:pt x="822960" y="1094985"/>
                </a:lnTo>
                <a:lnTo>
                  <a:pt x="822960" y="754373"/>
                </a:lnTo>
                <a:cubicBezTo>
                  <a:pt x="822960" y="738652"/>
                  <a:pt x="828388" y="723226"/>
                  <a:pt x="838395" y="710937"/>
                </a:cubicBezTo>
                <a:lnTo>
                  <a:pt x="1305880" y="137156"/>
                </a:lnTo>
                <a:lnTo>
                  <a:pt x="157160" y="137156"/>
                </a:lnTo>
              </a:path>
            </a:pathLst>
          </a:custGeom>
          <a:solidFill>
            <a:srgbClr val="40AFFF"/>
          </a:solidFill>
          <a:ln/>
        </p:spPr>
        <p:txBody>
          <a:bodyPr wrap="square" lIns="0" tIns="0" rIns="0" bIns="0" rtlCol="0" anchor="ctr"/>
          <a:lstStyle/>
          <a:p>
            <a:pPr marL="0" indent="0">
              <a:buNone/>
            </a:pPr>
            <a:endParaRPr lang="en-US" dirty="0"/>
          </a:p>
        </p:txBody>
      </p:sp>
      <p:sp>
        <p:nvSpPr>
          <p:cNvPr id="16" name="Text 14"/>
          <p:cNvSpPr/>
          <p:nvPr/>
        </p:nvSpPr>
        <p:spPr>
          <a:xfrm>
            <a:off x="502919" y="172338"/>
            <a:ext cx="731520" cy="731520"/>
          </a:xfrm>
          <a:prstGeom prst="rect">
            <a:avLst/>
          </a:prstGeom>
          <a:noFill/>
          <a:ln/>
        </p:spPr>
        <p:txBody>
          <a:bodyPr wrap="square" lIns="0" tIns="0" rIns="0" bIns="0" rtlCol="0" anchor="ctr"/>
          <a:lstStyle/>
          <a:p>
            <a:pPr marL="0" indent="0">
              <a:buNone/>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sp>
        <p:nvSpPr>
          <p:cNvPr id="2" name="Text 0"/>
          <p:cNvSpPr/>
          <p:nvPr/>
        </p:nvSpPr>
        <p:spPr>
          <a:xfrm>
            <a:off x="0" y="0"/>
            <a:ext cx="12192000" cy="6858000"/>
          </a:xfrm>
          <a:prstGeom prst="rect">
            <a:avLst/>
          </a:prstGeom>
          <a:solidFill>
            <a:srgbClr val="FFFFFF"/>
          </a:solidFill>
          <a:ln/>
        </p:spPr>
        <p:txBody>
          <a:bodyPr wrap="square" lIns="0" tIns="0" rIns="0" bIns="0" rtlCol="0" anchor="ctr"/>
          <a:lstStyle/>
          <a:p>
            <a:pPr marL="0" indent="0">
              <a:buNone/>
            </a:pPr>
            <a:endParaRPr lang="en-US" dirty="0"/>
          </a:p>
        </p:txBody>
      </p:sp>
      <p:sp>
        <p:nvSpPr>
          <p:cNvPr id="4" name="Text 2"/>
          <p:cNvSpPr/>
          <p:nvPr/>
        </p:nvSpPr>
        <p:spPr>
          <a:xfrm>
            <a:off x="502920" y="6508085"/>
            <a:ext cx="182880" cy="182880"/>
          </a:xfrm>
          <a:prstGeom prst="rect">
            <a:avLst/>
          </a:prstGeom>
          <a:noFill/>
          <a:ln/>
        </p:spPr>
        <p:txBody>
          <a:bodyPr wrap="square" lIns="0" tIns="0" rIns="0" bIns="0" rtlCol="0" anchor="ctr"/>
          <a:lstStyle/>
          <a:p>
            <a:pPr marL="0" indent="0" algn="l">
              <a:lnSpc>
                <a:spcPct val="90000"/>
              </a:lnSpc>
              <a:spcBef>
                <a:spcPts val="1000"/>
              </a:spcBef>
              <a:buNone/>
            </a:pPr>
            <a:r>
              <a:rPr lang="en-US" sz="800" dirty="0">
                <a:solidFill>
                  <a:srgbClr val="888888"/>
                </a:solidFill>
                <a:latin typeface="Lexend Regular" pitchFamily="34" charset="0"/>
                <a:ea typeface="Lexend Regular" pitchFamily="34" charset="-122"/>
                <a:cs typeface="Lexend Regular" pitchFamily="34" charset="-120"/>
              </a:rPr>
              <a:t>8</a:t>
            </a:r>
            <a:endParaRPr lang="en-US" sz="800" dirty="0"/>
          </a:p>
        </p:txBody>
      </p:sp>
      <p:sp>
        <p:nvSpPr>
          <p:cNvPr id="8" name="Text 6"/>
          <p:cNvSpPr/>
          <p:nvPr/>
        </p:nvSpPr>
        <p:spPr>
          <a:xfrm>
            <a:off x="5967838" y="4174350"/>
            <a:ext cx="2468880" cy="2011680"/>
          </a:xfrm>
          <a:prstGeom prst="rect">
            <a:avLst/>
          </a:prstGeom>
          <a:noFill/>
          <a:ln/>
        </p:spPr>
        <p:txBody>
          <a:bodyPr wrap="square" lIns="0" tIns="0" rIns="0" bIns="0" rtlCol="0" anchor="t"/>
          <a:lstStyle/>
          <a:p>
            <a:pPr marL="0" indent="0" algn="l">
              <a:lnSpc>
                <a:spcPct val="90000"/>
              </a:lnSpc>
              <a:spcBef>
                <a:spcPts val="1000"/>
              </a:spcBef>
              <a:buNone/>
            </a:pPr>
            <a:r>
              <a:rPr lang="en-US" sz="1400" dirty="0">
                <a:solidFill>
                  <a:srgbClr val="111111"/>
                </a:solidFill>
                <a:latin typeface="Lexend Regular" pitchFamily="34" charset="0"/>
                <a:ea typeface="Lexend Regular" pitchFamily="34" charset="-122"/>
                <a:cs typeface="Lexend Regular" pitchFamily="34" charset="-120"/>
              </a:rPr>
              <a:t>Clear browser history or use incognito mode to avoid search history </a:t>
            </a:r>
            <a:r>
              <a:rPr lang="en-US" sz="1400">
                <a:solidFill>
                  <a:srgbClr val="111111"/>
                </a:solidFill>
                <a:latin typeface="Lexend Regular" pitchFamily="34" charset="0"/>
                <a:ea typeface="Lexend Regular" pitchFamily="34" charset="-122"/>
                <a:cs typeface="Lexend Regular" pitchFamily="34" charset="-120"/>
              </a:rPr>
              <a:t>bubble effect</a:t>
            </a:r>
            <a:endParaRPr lang="en-US" sz="1400" dirty="0"/>
          </a:p>
        </p:txBody>
      </p:sp>
      <p:sp>
        <p:nvSpPr>
          <p:cNvPr id="9" name="Text 7"/>
          <p:cNvSpPr/>
          <p:nvPr/>
        </p:nvSpPr>
        <p:spPr>
          <a:xfrm>
            <a:off x="5967838" y="3687353"/>
            <a:ext cx="2468880" cy="365760"/>
          </a:xfrm>
          <a:prstGeom prst="rect">
            <a:avLst/>
          </a:prstGeom>
          <a:noFill/>
          <a:ln/>
        </p:spPr>
        <p:txBody>
          <a:bodyPr wrap="square" lIns="0" tIns="0" rIns="0" bIns="0" rtlCol="0" anchor="t"/>
          <a:lstStyle/>
          <a:p>
            <a:pPr marL="0" indent="0" algn="l">
              <a:lnSpc>
                <a:spcPct val="90000"/>
              </a:lnSpc>
              <a:spcBef>
                <a:spcPts val="943"/>
              </a:spcBef>
              <a:buNone/>
            </a:pPr>
            <a:r>
              <a:rPr lang="en-US" sz="1508" dirty="0">
                <a:solidFill>
                  <a:srgbClr val="111111"/>
                </a:solidFill>
                <a:latin typeface="Lexend Deca Bold" pitchFamily="34" charset="0"/>
                <a:ea typeface="Lexend Deca Bold" pitchFamily="34" charset="-122"/>
                <a:cs typeface="Lexend Deca Bold" pitchFamily="34" charset="-120"/>
              </a:rPr>
              <a:t>Avoiding Search History Bias</a:t>
            </a:r>
            <a:endParaRPr lang="en-US" sz="1508" dirty="0"/>
          </a:p>
        </p:txBody>
      </p:sp>
      <p:sp>
        <p:nvSpPr>
          <p:cNvPr id="10" name="Text 8"/>
          <p:cNvSpPr/>
          <p:nvPr/>
        </p:nvSpPr>
        <p:spPr>
          <a:xfrm>
            <a:off x="5967838" y="3086100"/>
            <a:ext cx="365760" cy="320040"/>
          </a:xfrm>
          <a:custGeom>
            <a:avLst/>
            <a:gdLst/>
            <a:ahLst/>
            <a:cxnLst/>
            <a:rect l="l" t="t" r="r" b="b"/>
            <a:pathLst>
              <a:path w="365760" h="320040">
                <a:moveTo>
                  <a:pt x="68580" y="22860"/>
                </a:moveTo>
                <a:cubicBezTo>
                  <a:pt x="68580" y="10216"/>
                  <a:pt x="78796" y="0"/>
                  <a:pt x="91440" y="0"/>
                </a:cubicBezTo>
                <a:lnTo>
                  <a:pt x="114300" y="0"/>
                </a:lnTo>
                <a:cubicBezTo>
                  <a:pt x="126944" y="0"/>
                  <a:pt x="137160" y="10216"/>
                  <a:pt x="137160" y="22860"/>
                </a:cubicBezTo>
                <a:lnTo>
                  <a:pt x="137160" y="34289"/>
                </a:lnTo>
                <a:lnTo>
                  <a:pt x="68580" y="34289"/>
                </a:lnTo>
                <a:lnTo>
                  <a:pt x="68580" y="22860"/>
                </a:lnTo>
                <a:moveTo>
                  <a:pt x="42578" y="90011"/>
                </a:moveTo>
                <a:cubicBezTo>
                  <a:pt x="46009" y="71007"/>
                  <a:pt x="62582" y="57150"/>
                  <a:pt x="81941" y="57150"/>
                </a:cubicBezTo>
                <a:lnTo>
                  <a:pt x="142877" y="57150"/>
                </a:lnTo>
                <a:cubicBezTo>
                  <a:pt x="152379" y="57150"/>
                  <a:pt x="160024" y="64792"/>
                  <a:pt x="160024" y="74294"/>
                </a:cubicBezTo>
                <a:lnTo>
                  <a:pt x="160024" y="91439"/>
                </a:lnTo>
                <a:lnTo>
                  <a:pt x="205744" y="91439"/>
                </a:lnTo>
                <a:lnTo>
                  <a:pt x="205744" y="74294"/>
                </a:lnTo>
                <a:cubicBezTo>
                  <a:pt x="205744" y="64792"/>
                  <a:pt x="213388" y="57150"/>
                  <a:pt x="222890" y="57150"/>
                </a:cubicBezTo>
                <a:lnTo>
                  <a:pt x="283826" y="57150"/>
                </a:lnTo>
                <a:cubicBezTo>
                  <a:pt x="303186" y="57150"/>
                  <a:pt x="319758" y="71007"/>
                  <a:pt x="323189" y="90011"/>
                </a:cubicBezTo>
                <a:lnTo>
                  <a:pt x="326763" y="109514"/>
                </a:lnTo>
                <a:cubicBezTo>
                  <a:pt x="329334" y="123731"/>
                  <a:pt x="334477" y="137374"/>
                  <a:pt x="341909" y="149804"/>
                </a:cubicBezTo>
                <a:lnTo>
                  <a:pt x="343767" y="152947"/>
                </a:lnTo>
                <a:cubicBezTo>
                  <a:pt x="358126" y="176950"/>
                  <a:pt x="365771" y="204381"/>
                  <a:pt x="365771" y="232314"/>
                </a:cubicBezTo>
                <a:lnTo>
                  <a:pt x="365771" y="280035"/>
                </a:lnTo>
                <a:cubicBezTo>
                  <a:pt x="365771" y="302108"/>
                  <a:pt x="347841" y="320040"/>
                  <a:pt x="325768" y="320040"/>
                </a:cubicBezTo>
                <a:lnTo>
                  <a:pt x="245758" y="320040"/>
                </a:lnTo>
                <a:cubicBezTo>
                  <a:pt x="223684" y="320040"/>
                  <a:pt x="205754" y="302108"/>
                  <a:pt x="205754" y="280035"/>
                </a:cubicBezTo>
                <a:lnTo>
                  <a:pt x="205754" y="182880"/>
                </a:lnTo>
                <a:lnTo>
                  <a:pt x="160034" y="182880"/>
                </a:lnTo>
                <a:lnTo>
                  <a:pt x="160034" y="280035"/>
                </a:lnTo>
                <a:cubicBezTo>
                  <a:pt x="160034" y="302108"/>
                  <a:pt x="142105" y="320040"/>
                  <a:pt x="120031" y="320040"/>
                </a:cubicBezTo>
                <a:lnTo>
                  <a:pt x="40021" y="320040"/>
                </a:lnTo>
                <a:cubicBezTo>
                  <a:pt x="17948" y="320040"/>
                  <a:pt x="18" y="302108"/>
                  <a:pt x="18" y="280035"/>
                </a:cubicBezTo>
                <a:lnTo>
                  <a:pt x="18" y="232314"/>
                </a:lnTo>
                <a:cubicBezTo>
                  <a:pt x="18" y="204310"/>
                  <a:pt x="7589" y="176880"/>
                  <a:pt x="22022" y="152877"/>
                </a:cubicBezTo>
                <a:lnTo>
                  <a:pt x="23880" y="149734"/>
                </a:lnTo>
                <a:cubicBezTo>
                  <a:pt x="31309" y="137303"/>
                  <a:pt x="36455" y="123660"/>
                  <a:pt x="39026" y="109444"/>
                </a:cubicBezTo>
                <a:lnTo>
                  <a:pt x="42600" y="89941"/>
                </a:lnTo>
                <a:lnTo>
                  <a:pt x="42578" y="90011"/>
                </a:lnTo>
                <a:moveTo>
                  <a:pt x="81938" y="91439"/>
                </a:moveTo>
                <a:cubicBezTo>
                  <a:pt x="79150" y="91439"/>
                  <a:pt x="76795" y="93439"/>
                  <a:pt x="76294" y="96153"/>
                </a:cubicBezTo>
                <a:lnTo>
                  <a:pt x="72720" y="115656"/>
                </a:lnTo>
                <a:cubicBezTo>
                  <a:pt x="69436" y="133943"/>
                  <a:pt x="62863" y="151446"/>
                  <a:pt x="53288" y="167448"/>
                </a:cubicBezTo>
                <a:lnTo>
                  <a:pt x="51430" y="170591"/>
                </a:lnTo>
                <a:cubicBezTo>
                  <a:pt x="40215" y="189237"/>
                  <a:pt x="34286" y="210526"/>
                  <a:pt x="34286" y="232314"/>
                </a:cubicBezTo>
                <a:lnTo>
                  <a:pt x="34286" y="280035"/>
                </a:lnTo>
                <a:cubicBezTo>
                  <a:pt x="34286" y="283178"/>
                  <a:pt x="36858" y="285751"/>
                  <a:pt x="40003" y="285751"/>
                </a:cubicBezTo>
                <a:lnTo>
                  <a:pt x="120013" y="285751"/>
                </a:lnTo>
                <a:cubicBezTo>
                  <a:pt x="123155" y="285751"/>
                  <a:pt x="125730" y="283178"/>
                  <a:pt x="125730" y="280035"/>
                </a:cubicBezTo>
                <a:lnTo>
                  <a:pt x="125730" y="91439"/>
                </a:lnTo>
                <a:lnTo>
                  <a:pt x="81938" y="91439"/>
                </a:lnTo>
                <a:moveTo>
                  <a:pt x="283822" y="91439"/>
                </a:moveTo>
                <a:lnTo>
                  <a:pt x="240030" y="91439"/>
                </a:lnTo>
                <a:lnTo>
                  <a:pt x="240030" y="280035"/>
                </a:lnTo>
                <a:cubicBezTo>
                  <a:pt x="240030" y="283178"/>
                  <a:pt x="242601" y="285751"/>
                  <a:pt x="245747" y="285751"/>
                </a:cubicBezTo>
                <a:lnTo>
                  <a:pt x="325757" y="285751"/>
                </a:lnTo>
                <a:cubicBezTo>
                  <a:pt x="328899" y="285751"/>
                  <a:pt x="331474" y="283178"/>
                  <a:pt x="331474" y="280035"/>
                </a:cubicBezTo>
                <a:lnTo>
                  <a:pt x="331474" y="232314"/>
                </a:lnTo>
                <a:cubicBezTo>
                  <a:pt x="331474" y="210596"/>
                  <a:pt x="325545" y="189236"/>
                  <a:pt x="314400" y="170591"/>
                </a:cubicBezTo>
                <a:lnTo>
                  <a:pt x="312542" y="167448"/>
                </a:lnTo>
                <a:cubicBezTo>
                  <a:pt x="302970" y="151516"/>
                  <a:pt x="296397" y="133943"/>
                  <a:pt x="293040" y="115656"/>
                </a:cubicBezTo>
                <a:lnTo>
                  <a:pt x="289466" y="96153"/>
                </a:lnTo>
                <a:cubicBezTo>
                  <a:pt x="288965" y="93439"/>
                  <a:pt x="286610" y="91439"/>
                  <a:pt x="283822" y="91439"/>
                </a:cubicBezTo>
                <a:lnTo>
                  <a:pt x="283822" y="91439"/>
                </a:lnTo>
                <a:moveTo>
                  <a:pt x="251460" y="0"/>
                </a:moveTo>
                <a:lnTo>
                  <a:pt x="274320" y="0"/>
                </a:lnTo>
                <a:cubicBezTo>
                  <a:pt x="286964" y="0"/>
                  <a:pt x="297180" y="10216"/>
                  <a:pt x="297180" y="22860"/>
                </a:cubicBezTo>
                <a:lnTo>
                  <a:pt x="297180" y="34289"/>
                </a:lnTo>
                <a:lnTo>
                  <a:pt x="228600" y="34289"/>
                </a:lnTo>
                <a:lnTo>
                  <a:pt x="228600" y="22860"/>
                </a:lnTo>
                <a:cubicBezTo>
                  <a:pt x="228600" y="10216"/>
                  <a:pt x="238816" y="0"/>
                  <a:pt x="251460" y="0"/>
                </a:cubicBezTo>
                <a:lnTo>
                  <a:pt x="251460" y="0"/>
                </a:lnTo>
              </a:path>
            </a:pathLst>
          </a:custGeom>
          <a:solidFill>
            <a:srgbClr val="003860"/>
          </a:solidFill>
          <a:ln/>
        </p:spPr>
        <p:txBody>
          <a:bodyPr wrap="square" lIns="0" tIns="0" rIns="0" bIns="0" rtlCol="0" anchor="ctr"/>
          <a:lstStyle/>
          <a:p>
            <a:pPr marL="0" indent="0">
              <a:buNone/>
            </a:pPr>
            <a:endParaRPr lang="en-US" dirty="0"/>
          </a:p>
        </p:txBody>
      </p:sp>
      <p:sp>
        <p:nvSpPr>
          <p:cNvPr id="11" name="Text 9"/>
          <p:cNvSpPr/>
          <p:nvPr/>
        </p:nvSpPr>
        <p:spPr>
          <a:xfrm>
            <a:off x="3189659" y="4174350"/>
            <a:ext cx="2468880" cy="2011680"/>
          </a:xfrm>
          <a:prstGeom prst="rect">
            <a:avLst/>
          </a:prstGeom>
          <a:noFill/>
          <a:ln/>
        </p:spPr>
        <p:txBody>
          <a:bodyPr wrap="square" lIns="0" tIns="0" rIns="0" bIns="0" rtlCol="0" anchor="t"/>
          <a:lstStyle/>
          <a:p>
            <a:pPr marL="0" indent="0" algn="l">
              <a:lnSpc>
                <a:spcPct val="90000"/>
              </a:lnSpc>
              <a:spcBef>
                <a:spcPts val="1000"/>
              </a:spcBef>
              <a:buNone/>
            </a:pPr>
            <a:r>
              <a:rPr lang="en-US" sz="1400" dirty="0">
                <a:solidFill>
                  <a:srgbClr val="111111"/>
                </a:solidFill>
                <a:latin typeface="Lexend Regular" pitchFamily="34" charset="0"/>
                <a:ea typeface="Lexend Regular" pitchFamily="34" charset="-122"/>
                <a:cs typeface="Lexend Regular" pitchFamily="34" charset="-120"/>
              </a:rPr>
              <a:t>Explore synonyms or related terms.</a:t>
            </a:r>
            <a:endParaRPr lang="en-US" sz="1400" dirty="0"/>
          </a:p>
        </p:txBody>
      </p:sp>
      <p:sp>
        <p:nvSpPr>
          <p:cNvPr id="12" name="Text 10"/>
          <p:cNvSpPr/>
          <p:nvPr/>
        </p:nvSpPr>
        <p:spPr>
          <a:xfrm>
            <a:off x="3189659" y="3687353"/>
            <a:ext cx="2468880" cy="365760"/>
          </a:xfrm>
          <a:prstGeom prst="rect">
            <a:avLst/>
          </a:prstGeom>
          <a:noFill/>
          <a:ln/>
        </p:spPr>
        <p:txBody>
          <a:bodyPr wrap="square" lIns="0" tIns="0" rIns="0" bIns="0" rtlCol="0" anchor="t"/>
          <a:lstStyle/>
          <a:p>
            <a:pPr marL="0" indent="0" algn="l">
              <a:lnSpc>
                <a:spcPct val="90000"/>
              </a:lnSpc>
              <a:spcBef>
                <a:spcPts val="943"/>
              </a:spcBef>
              <a:buNone/>
            </a:pPr>
            <a:r>
              <a:rPr lang="en-US" sz="1508" dirty="0">
                <a:solidFill>
                  <a:srgbClr val="111111"/>
                </a:solidFill>
                <a:latin typeface="Lexend Deca Bold" pitchFamily="34" charset="0"/>
                <a:ea typeface="Lexend Deca Bold" pitchFamily="34" charset="-122"/>
                <a:cs typeface="Lexend Deca Bold" pitchFamily="34" charset="-120"/>
              </a:rPr>
              <a:t>Exploring Synonyms</a:t>
            </a:r>
            <a:endParaRPr lang="en-US" sz="1508" dirty="0"/>
          </a:p>
        </p:txBody>
      </p:sp>
      <p:sp>
        <p:nvSpPr>
          <p:cNvPr id="13" name="Text 11"/>
          <p:cNvSpPr/>
          <p:nvPr/>
        </p:nvSpPr>
        <p:spPr>
          <a:xfrm>
            <a:off x="3189659" y="3083564"/>
            <a:ext cx="365760" cy="325113"/>
          </a:xfrm>
          <a:custGeom>
            <a:avLst/>
            <a:gdLst/>
            <a:ahLst/>
            <a:cxnLst/>
            <a:rect l="l" t="t" r="r" b="b"/>
            <a:pathLst>
              <a:path w="365760" h="325113">
                <a:moveTo>
                  <a:pt x="85164" y="9269"/>
                </a:moveTo>
                <a:cubicBezTo>
                  <a:pt x="82750" y="3680"/>
                  <a:pt x="77227" y="0"/>
                  <a:pt x="71129" y="0"/>
                </a:cubicBezTo>
                <a:cubicBezTo>
                  <a:pt x="65032" y="0"/>
                  <a:pt x="59509" y="3684"/>
                  <a:pt x="57095" y="9269"/>
                </a:cubicBezTo>
                <a:lnTo>
                  <a:pt x="1218" y="141343"/>
                </a:lnTo>
                <a:cubicBezTo>
                  <a:pt x="-2085" y="149090"/>
                  <a:pt x="1536" y="158044"/>
                  <a:pt x="9345" y="161344"/>
                </a:cubicBezTo>
                <a:cubicBezTo>
                  <a:pt x="17154" y="164647"/>
                  <a:pt x="26046" y="161025"/>
                  <a:pt x="29345" y="153216"/>
                </a:cubicBezTo>
                <a:lnTo>
                  <a:pt x="36075" y="137152"/>
                </a:lnTo>
                <a:lnTo>
                  <a:pt x="106111" y="137152"/>
                </a:lnTo>
                <a:lnTo>
                  <a:pt x="112906" y="153281"/>
                </a:lnTo>
                <a:cubicBezTo>
                  <a:pt x="116209" y="161028"/>
                  <a:pt x="125097" y="164647"/>
                  <a:pt x="132906" y="161409"/>
                </a:cubicBezTo>
                <a:cubicBezTo>
                  <a:pt x="140715" y="158171"/>
                  <a:pt x="144270" y="149217"/>
                  <a:pt x="141033" y="141408"/>
                </a:cubicBezTo>
                <a:lnTo>
                  <a:pt x="85156" y="9334"/>
                </a:lnTo>
                <a:lnTo>
                  <a:pt x="85164" y="9269"/>
                </a:lnTo>
                <a:moveTo>
                  <a:pt x="93291" y="106676"/>
                </a:moveTo>
                <a:lnTo>
                  <a:pt x="49034" y="106676"/>
                </a:lnTo>
                <a:lnTo>
                  <a:pt x="71129" y="54356"/>
                </a:lnTo>
                <a:lnTo>
                  <a:pt x="93291" y="106676"/>
                </a:lnTo>
                <a:moveTo>
                  <a:pt x="162566" y="15238"/>
                </a:moveTo>
                <a:lnTo>
                  <a:pt x="162566" y="81275"/>
                </a:lnTo>
                <a:lnTo>
                  <a:pt x="162566" y="147312"/>
                </a:lnTo>
                <a:cubicBezTo>
                  <a:pt x="162566" y="155758"/>
                  <a:pt x="169361" y="162550"/>
                  <a:pt x="177803" y="162550"/>
                </a:cubicBezTo>
                <a:lnTo>
                  <a:pt x="236219" y="162550"/>
                </a:lnTo>
                <a:cubicBezTo>
                  <a:pt x="262886" y="162550"/>
                  <a:pt x="284477" y="140962"/>
                  <a:pt x="284477" y="114293"/>
                </a:cubicBezTo>
                <a:cubicBezTo>
                  <a:pt x="284477" y="98672"/>
                  <a:pt x="277049" y="84832"/>
                  <a:pt x="265556" y="76005"/>
                </a:cubicBezTo>
                <a:cubicBezTo>
                  <a:pt x="271079" y="68131"/>
                  <a:pt x="274320" y="58543"/>
                  <a:pt x="274320" y="48257"/>
                </a:cubicBezTo>
                <a:cubicBezTo>
                  <a:pt x="274320" y="21588"/>
                  <a:pt x="252733" y="0"/>
                  <a:pt x="226061" y="0"/>
                </a:cubicBezTo>
                <a:lnTo>
                  <a:pt x="177803" y="0"/>
                </a:lnTo>
                <a:cubicBezTo>
                  <a:pt x="169358" y="0"/>
                  <a:pt x="162566" y="6795"/>
                  <a:pt x="162566" y="15238"/>
                </a:cubicBezTo>
                <a:lnTo>
                  <a:pt x="162566" y="15238"/>
                </a:lnTo>
                <a:moveTo>
                  <a:pt x="226065" y="66037"/>
                </a:moveTo>
                <a:lnTo>
                  <a:pt x="193048" y="66037"/>
                </a:lnTo>
                <a:lnTo>
                  <a:pt x="193048" y="30479"/>
                </a:lnTo>
                <a:lnTo>
                  <a:pt x="226065" y="30479"/>
                </a:lnTo>
                <a:cubicBezTo>
                  <a:pt x="235908" y="30479"/>
                  <a:pt x="243845" y="38415"/>
                  <a:pt x="243845" y="48260"/>
                </a:cubicBezTo>
                <a:cubicBezTo>
                  <a:pt x="243845" y="58101"/>
                  <a:pt x="235908" y="66040"/>
                  <a:pt x="226065" y="66040"/>
                </a:cubicBezTo>
                <a:lnTo>
                  <a:pt x="226065" y="66037"/>
                </a:lnTo>
                <a:moveTo>
                  <a:pt x="193045" y="96516"/>
                </a:moveTo>
                <a:lnTo>
                  <a:pt x="226062" y="96516"/>
                </a:lnTo>
                <a:lnTo>
                  <a:pt x="236222" y="96516"/>
                </a:lnTo>
                <a:cubicBezTo>
                  <a:pt x="246065" y="96516"/>
                  <a:pt x="254002" y="104452"/>
                  <a:pt x="254002" y="114297"/>
                </a:cubicBezTo>
                <a:cubicBezTo>
                  <a:pt x="254002" y="124138"/>
                  <a:pt x="246065" y="132077"/>
                  <a:pt x="236222" y="132077"/>
                </a:cubicBezTo>
                <a:lnTo>
                  <a:pt x="193045" y="132077"/>
                </a:lnTo>
                <a:lnTo>
                  <a:pt x="193045" y="96516"/>
                </a:lnTo>
                <a:moveTo>
                  <a:pt x="361056" y="198936"/>
                </a:moveTo>
                <a:cubicBezTo>
                  <a:pt x="367154" y="193094"/>
                  <a:pt x="367344" y="183445"/>
                  <a:pt x="361503" y="177411"/>
                </a:cubicBezTo>
                <a:cubicBezTo>
                  <a:pt x="355661" y="171380"/>
                  <a:pt x="346009" y="171123"/>
                  <a:pt x="339978" y="176965"/>
                </a:cubicBezTo>
                <a:lnTo>
                  <a:pt x="223779" y="288528"/>
                </a:lnTo>
                <a:lnTo>
                  <a:pt x="168283" y="233031"/>
                </a:lnTo>
                <a:cubicBezTo>
                  <a:pt x="162313" y="227062"/>
                  <a:pt x="152661" y="227062"/>
                  <a:pt x="146758" y="233031"/>
                </a:cubicBezTo>
                <a:cubicBezTo>
                  <a:pt x="140851" y="239000"/>
                  <a:pt x="140788" y="248653"/>
                  <a:pt x="146758" y="254557"/>
                </a:cubicBezTo>
                <a:lnTo>
                  <a:pt x="212730" y="320655"/>
                </a:lnTo>
                <a:cubicBezTo>
                  <a:pt x="218571" y="326498"/>
                  <a:pt x="228095" y="326624"/>
                  <a:pt x="234064" y="320847"/>
                </a:cubicBezTo>
                <a:lnTo>
                  <a:pt x="361056" y="198936"/>
                </a:lnTo>
              </a:path>
            </a:pathLst>
          </a:custGeom>
          <a:solidFill>
            <a:srgbClr val="003860"/>
          </a:solidFill>
          <a:ln/>
        </p:spPr>
        <p:txBody>
          <a:bodyPr wrap="square" lIns="0" tIns="0" rIns="0" bIns="0" rtlCol="0" anchor="ctr"/>
          <a:lstStyle/>
          <a:p>
            <a:pPr marL="0" indent="0">
              <a:buNone/>
            </a:pPr>
            <a:endParaRPr lang="en-US" dirty="0"/>
          </a:p>
        </p:txBody>
      </p:sp>
      <p:sp>
        <p:nvSpPr>
          <p:cNvPr id="14" name="Text 12"/>
          <p:cNvSpPr/>
          <p:nvPr/>
        </p:nvSpPr>
        <p:spPr>
          <a:xfrm>
            <a:off x="502920" y="4174350"/>
            <a:ext cx="2377440" cy="2011680"/>
          </a:xfrm>
          <a:prstGeom prst="rect">
            <a:avLst/>
          </a:prstGeom>
          <a:noFill/>
          <a:ln/>
        </p:spPr>
        <p:txBody>
          <a:bodyPr wrap="square" lIns="0" tIns="0" rIns="0" bIns="0" rtlCol="0" anchor="t"/>
          <a:lstStyle/>
          <a:p>
            <a:pPr marL="0" indent="0" algn="l">
              <a:lnSpc>
                <a:spcPct val="90000"/>
              </a:lnSpc>
              <a:spcBef>
                <a:spcPts val="1000"/>
              </a:spcBef>
              <a:buNone/>
            </a:pPr>
            <a:r>
              <a:rPr lang="en-US" sz="1400" dirty="0">
                <a:solidFill>
                  <a:srgbClr val="111111"/>
                </a:solidFill>
                <a:latin typeface="Lexend Regular" pitchFamily="34" charset="0"/>
                <a:ea typeface="Lexend Regular" pitchFamily="34" charset="-122"/>
                <a:cs typeface="Lexend Regular" pitchFamily="34" charset="-120"/>
              </a:rPr>
              <a:t>Use quotation marks </a:t>
            </a:r>
            <a:r>
              <a:rPr lang="en-US" sz="1400">
                <a:solidFill>
                  <a:srgbClr val="111111"/>
                </a:solidFill>
                <a:latin typeface="Lexend Regular" pitchFamily="34" charset="0"/>
                <a:ea typeface="Lexend Regular" pitchFamily="34" charset="-122"/>
                <a:cs typeface="Lexend Regular" pitchFamily="34" charset="-120"/>
              </a:rPr>
              <a:t>for specific terms </a:t>
            </a:r>
            <a:r>
              <a:rPr lang="en-US" sz="1400" dirty="0">
                <a:solidFill>
                  <a:srgbClr val="111111"/>
                </a:solidFill>
                <a:latin typeface="Lexend Regular" pitchFamily="34" charset="0"/>
                <a:ea typeface="Lexend Regular" pitchFamily="34" charset="-122"/>
                <a:cs typeface="Lexend Regular" pitchFamily="34" charset="-120"/>
              </a:rPr>
              <a:t>to narrow down searches.</a:t>
            </a:r>
            <a:endParaRPr lang="en-US" sz="1400" dirty="0"/>
          </a:p>
        </p:txBody>
      </p:sp>
      <p:sp>
        <p:nvSpPr>
          <p:cNvPr id="15" name="Text 13"/>
          <p:cNvSpPr/>
          <p:nvPr/>
        </p:nvSpPr>
        <p:spPr>
          <a:xfrm>
            <a:off x="502920" y="3687353"/>
            <a:ext cx="2377440" cy="365760"/>
          </a:xfrm>
          <a:prstGeom prst="rect">
            <a:avLst/>
          </a:prstGeom>
          <a:noFill/>
          <a:ln/>
        </p:spPr>
        <p:txBody>
          <a:bodyPr wrap="square" lIns="0" tIns="0" rIns="0" bIns="0" rtlCol="0" anchor="t"/>
          <a:lstStyle/>
          <a:p>
            <a:pPr marL="0" indent="0" algn="l">
              <a:lnSpc>
                <a:spcPct val="90000"/>
              </a:lnSpc>
              <a:spcBef>
                <a:spcPts val="943"/>
              </a:spcBef>
              <a:buNone/>
            </a:pPr>
            <a:r>
              <a:rPr lang="en-US" sz="1508" dirty="0">
                <a:solidFill>
                  <a:srgbClr val="111111"/>
                </a:solidFill>
                <a:latin typeface="Lexend Deca Bold" pitchFamily="34" charset="0"/>
                <a:ea typeface="Lexend Deca Bold" pitchFamily="34" charset="-122"/>
                <a:cs typeface="Lexend Deca Bold" pitchFamily="34" charset="-120"/>
              </a:rPr>
              <a:t>Using Quotation Marks</a:t>
            </a:r>
            <a:endParaRPr lang="en-US" sz="1508" dirty="0"/>
          </a:p>
        </p:txBody>
      </p:sp>
      <p:sp>
        <p:nvSpPr>
          <p:cNvPr id="16" name="Text 14"/>
          <p:cNvSpPr/>
          <p:nvPr/>
        </p:nvSpPr>
        <p:spPr>
          <a:xfrm>
            <a:off x="502920" y="3063289"/>
            <a:ext cx="365760" cy="365662"/>
          </a:xfrm>
          <a:custGeom>
            <a:avLst/>
            <a:gdLst/>
            <a:ahLst/>
            <a:cxnLst/>
            <a:rect l="l" t="t" r="r" b="b"/>
            <a:pathLst>
              <a:path w="365760" h="365662">
                <a:moveTo>
                  <a:pt x="262864" y="148576"/>
                </a:moveTo>
                <a:cubicBezTo>
                  <a:pt x="262864" y="85455"/>
                  <a:pt x="211695" y="34288"/>
                  <a:pt x="148575" y="34288"/>
                </a:cubicBezTo>
                <a:cubicBezTo>
                  <a:pt x="85456" y="34288"/>
                  <a:pt x="34286" y="85455"/>
                  <a:pt x="34286" y="148576"/>
                </a:cubicBezTo>
                <a:cubicBezTo>
                  <a:pt x="34286" y="211696"/>
                  <a:pt x="85456" y="262863"/>
                  <a:pt x="148575" y="262863"/>
                </a:cubicBezTo>
                <a:cubicBezTo>
                  <a:pt x="211695" y="262863"/>
                  <a:pt x="262864" y="211696"/>
                  <a:pt x="262864" y="148576"/>
                </a:cubicBezTo>
                <a:lnTo>
                  <a:pt x="262864" y="148576"/>
                </a:lnTo>
                <a:moveTo>
                  <a:pt x="240791" y="265079"/>
                </a:moveTo>
                <a:cubicBezTo>
                  <a:pt x="215506" y="285150"/>
                  <a:pt x="183432" y="297151"/>
                  <a:pt x="148575" y="297151"/>
                </a:cubicBezTo>
                <a:cubicBezTo>
                  <a:pt x="66502" y="297151"/>
                  <a:pt x="0" y="230649"/>
                  <a:pt x="0" y="148576"/>
                </a:cubicBezTo>
                <a:cubicBezTo>
                  <a:pt x="0" y="66503"/>
                  <a:pt x="66503" y="0"/>
                  <a:pt x="148575" y="0"/>
                </a:cubicBezTo>
                <a:cubicBezTo>
                  <a:pt x="230648" y="0"/>
                  <a:pt x="297151" y="66503"/>
                  <a:pt x="297151" y="148576"/>
                </a:cubicBezTo>
                <a:cubicBezTo>
                  <a:pt x="297151" y="183434"/>
                  <a:pt x="285150" y="215506"/>
                  <a:pt x="265077" y="240792"/>
                </a:cubicBezTo>
                <a:lnTo>
                  <a:pt x="360723" y="336438"/>
                </a:lnTo>
                <a:cubicBezTo>
                  <a:pt x="367439" y="343152"/>
                  <a:pt x="367439" y="354012"/>
                  <a:pt x="360723" y="360652"/>
                </a:cubicBezTo>
                <a:cubicBezTo>
                  <a:pt x="354008" y="367296"/>
                  <a:pt x="343152" y="367366"/>
                  <a:pt x="336510" y="360652"/>
                </a:cubicBezTo>
                <a:lnTo>
                  <a:pt x="240791" y="265079"/>
                </a:lnTo>
              </a:path>
            </a:pathLst>
          </a:custGeom>
          <a:solidFill>
            <a:srgbClr val="003860"/>
          </a:solidFill>
          <a:ln/>
        </p:spPr>
        <p:txBody>
          <a:bodyPr wrap="square" lIns="0" tIns="0" rIns="0" bIns="0" rtlCol="0" anchor="ctr"/>
          <a:lstStyle/>
          <a:p>
            <a:pPr marL="0" indent="0">
              <a:buNone/>
            </a:pPr>
            <a:endParaRPr lang="en-US" dirty="0"/>
          </a:p>
        </p:txBody>
      </p:sp>
      <p:sp>
        <p:nvSpPr>
          <p:cNvPr id="17" name="Text 15"/>
          <p:cNvSpPr/>
          <p:nvPr/>
        </p:nvSpPr>
        <p:spPr>
          <a:xfrm>
            <a:off x="502920" y="1796007"/>
            <a:ext cx="7933798" cy="789621"/>
          </a:xfrm>
          <a:prstGeom prst="rect">
            <a:avLst/>
          </a:prstGeom>
          <a:noFill/>
          <a:ln/>
        </p:spPr>
        <p:txBody>
          <a:bodyPr wrap="square" lIns="0" tIns="0" rIns="0" bIns="0" rtlCol="0" anchor="t"/>
          <a:lstStyle/>
          <a:p>
            <a:pPr marL="0" indent="0" algn="l">
              <a:lnSpc>
                <a:spcPct val="90000"/>
              </a:lnSpc>
              <a:buNone/>
            </a:pPr>
            <a:r>
              <a:rPr lang="en-US" sz="4400" dirty="0">
                <a:solidFill>
                  <a:srgbClr val="003860"/>
                </a:solidFill>
                <a:latin typeface="Lexend Deca Regular" pitchFamily="34" charset="0"/>
                <a:ea typeface="Lexend Deca Regular" pitchFamily="34" charset="-122"/>
                <a:cs typeface="Lexend Deca Regular" pitchFamily="34" charset="-120"/>
              </a:rPr>
              <a:t>Tips to Improve Search Quality</a:t>
            </a:r>
            <a:endParaRPr lang="en-US" sz="4400" dirty="0"/>
          </a:p>
        </p:txBody>
      </p:sp>
      <p:sp>
        <p:nvSpPr>
          <p:cNvPr id="19" name="Text 17"/>
          <p:cNvSpPr/>
          <p:nvPr/>
        </p:nvSpPr>
        <p:spPr>
          <a:xfrm>
            <a:off x="502919" y="172338"/>
            <a:ext cx="731520" cy="731520"/>
          </a:xfrm>
          <a:prstGeom prst="rect">
            <a:avLst/>
          </a:prstGeom>
          <a:noFill/>
          <a:ln/>
        </p:spPr>
        <p:txBody>
          <a:bodyPr wrap="square" lIns="0" tIns="0" rIns="0" bIns="0" rtlCol="0" anchor="ctr"/>
          <a:lstStyle/>
          <a:p>
            <a:pPr marL="0" indent="0">
              <a:buNone/>
            </a:pPr>
            <a:endParaRPr lang="en-US" dirty="0"/>
          </a:p>
        </p:txBody>
      </p:sp>
      <p:pic>
        <p:nvPicPr>
          <p:cNvPr id="5" name="Imagem 1" descr="Uma imagem com texto, círculo, diagrama, captura de ecrã&#10;&#10;Os conteúdos gerados por IA podem estar incorretos.">
            <a:extLst>
              <a:ext uri="{FF2B5EF4-FFF2-40B4-BE49-F238E27FC236}">
                <a16:creationId xmlns:a16="http://schemas.microsoft.com/office/drawing/2014/main" id="{F49EB052-F407-EB0F-FFB1-50D2AB7BFA52}"/>
              </a:ext>
            </a:extLst>
          </p:cNvPr>
          <p:cNvPicPr>
            <a:picLocks noChangeAspect="1"/>
          </p:cNvPicPr>
          <p:nvPr/>
        </p:nvPicPr>
        <p:blipFill>
          <a:blip r:embed="rId3">
            <a:clrChange>
              <a:clrFrom>
                <a:srgbClr val="F8F9FA"/>
              </a:clrFrom>
              <a:clrTo>
                <a:srgbClr val="F8F9FA">
                  <a:alpha val="0"/>
                </a:srgbClr>
              </a:clrTo>
            </a:clrChange>
          </a:blip>
          <a:stretch>
            <a:fillRect/>
          </a:stretch>
        </p:blipFill>
        <p:spPr>
          <a:xfrm>
            <a:off x="7374066" y="172338"/>
            <a:ext cx="4724119" cy="3515015"/>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59</TotalTime>
  <Words>1532</Words>
  <Application>Microsoft Office PowerPoint</Application>
  <PresentationFormat>Widescreen</PresentationFormat>
  <Paragraphs>210</Paragraphs>
  <Slides>25</Slides>
  <Notes>21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Arial</vt:lpstr>
      <vt:lpstr>Calibri</vt:lpstr>
      <vt:lpstr>Lexend Bold</vt:lpstr>
      <vt:lpstr>Lexend Deca Bold</vt:lpstr>
      <vt:lpstr>Lexend Deca Regular</vt:lpstr>
      <vt:lpstr>Lexend Regular</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PptxGenJS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PptxGenJS Presentation</dc:title>
  <dc:subject>PptxGenJS Presentation</dc:subject>
  <dc:creator>SlideSpeak</dc:creator>
  <cp:lastModifiedBy>Luís Miguel de Amorim Ferreira Fernandes Nunes</cp:lastModifiedBy>
  <cp:revision>1</cp:revision>
  <dcterms:created xsi:type="dcterms:W3CDTF">2025-10-28T15:59:05Z</dcterms:created>
  <dcterms:modified xsi:type="dcterms:W3CDTF">2025-11-07T16:35:52Z</dcterms:modified>
</cp:coreProperties>
</file>