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 id="2147483650" r:id="rId2"/>
  </p:sldMasterIdLst>
  <p:notesMasterIdLst>
    <p:notesMasterId r:id="rId7"/>
  </p:notesMasterIdLst>
  <p:sldIdLst>
    <p:sldId id="257" r:id="rId3"/>
    <p:sldId id="256" r:id="rId4"/>
    <p:sldId id="279" r:id="rId5"/>
    <p:sldId id="281" r:id="rId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29C842-BF13-42E7-A2CE-CCA4AA65673C}" v="5" dt="2025-11-07T16:38:33.7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27" d="100"/>
          <a:sy n="127" d="100"/>
        </p:scale>
        <p:origin x="72"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ís Miguel de Amorim Ferreira Fernandes Nunes" userId="1d812779-0b2c-491a-85c0-bcf0339e061d" providerId="ADAL" clId="{4F436B05-25ED-4F6B-80F2-3CA4DE230516}"/>
    <pc:docChg chg="addSld delSld modSld">
      <pc:chgData name="Luís Miguel de Amorim Ferreira Fernandes Nunes" userId="1d812779-0b2c-491a-85c0-bcf0339e061d" providerId="ADAL" clId="{4F436B05-25ED-4F6B-80F2-3CA4DE230516}" dt="2025-11-07T16:44:39.238" v="13" actId="20577"/>
      <pc:docMkLst>
        <pc:docMk/>
      </pc:docMkLst>
      <pc:sldChg chg="addSp modSp">
        <pc:chgData name="Luís Miguel de Amorim Ferreira Fernandes Nunes" userId="1d812779-0b2c-491a-85c0-bcf0339e061d" providerId="ADAL" clId="{4F436B05-25ED-4F6B-80F2-3CA4DE230516}" dt="2025-11-07T16:36:39.485" v="1"/>
        <pc:sldMkLst>
          <pc:docMk/>
          <pc:sldMk cId="0" sldId="256"/>
        </pc:sldMkLst>
        <pc:spChg chg="add mod">
          <ac:chgData name="Luís Miguel de Amorim Ferreira Fernandes Nunes" userId="1d812779-0b2c-491a-85c0-bcf0339e061d" providerId="ADAL" clId="{4F436B05-25ED-4F6B-80F2-3CA4DE230516}" dt="2025-11-07T16:36:39.485" v="1"/>
          <ac:spMkLst>
            <pc:docMk/>
            <pc:sldMk cId="0" sldId="256"/>
            <ac:spMk id="2" creationId="{07334085-5400-1BF8-40AC-A65E2652A25D}"/>
          </ac:spMkLst>
        </pc:spChg>
      </pc:sldChg>
      <pc:sldChg chg="del">
        <pc:chgData name="Luís Miguel de Amorim Ferreira Fernandes Nunes" userId="1d812779-0b2c-491a-85c0-bcf0339e061d" providerId="ADAL" clId="{4F436B05-25ED-4F6B-80F2-3CA4DE230516}" dt="2025-11-07T16:36:15.639" v="0" actId="47"/>
        <pc:sldMkLst>
          <pc:docMk/>
          <pc:sldMk cId="0" sldId="257"/>
        </pc:sldMkLst>
      </pc:sldChg>
      <pc:sldChg chg="add del setBg">
        <pc:chgData name="Luís Miguel de Amorim Ferreira Fernandes Nunes" userId="1d812779-0b2c-491a-85c0-bcf0339e061d" providerId="ADAL" clId="{4F436B05-25ED-4F6B-80F2-3CA4DE230516}" dt="2025-11-07T16:38:06.250" v="4"/>
        <pc:sldMkLst>
          <pc:docMk/>
          <pc:sldMk cId="2351745593" sldId="257"/>
        </pc:sldMkLst>
      </pc:sldChg>
      <pc:sldChg chg="del">
        <pc:chgData name="Luís Miguel de Amorim Ferreira Fernandes Nunes" userId="1d812779-0b2c-491a-85c0-bcf0339e061d" providerId="ADAL" clId="{4F436B05-25ED-4F6B-80F2-3CA4DE230516}" dt="2025-11-07T16:36:15.639" v="0" actId="47"/>
        <pc:sldMkLst>
          <pc:docMk/>
          <pc:sldMk cId="0" sldId="258"/>
        </pc:sldMkLst>
      </pc:sldChg>
      <pc:sldChg chg="del">
        <pc:chgData name="Luís Miguel de Amorim Ferreira Fernandes Nunes" userId="1d812779-0b2c-491a-85c0-bcf0339e061d" providerId="ADAL" clId="{4F436B05-25ED-4F6B-80F2-3CA4DE230516}" dt="2025-11-07T16:36:15.639" v="0" actId="47"/>
        <pc:sldMkLst>
          <pc:docMk/>
          <pc:sldMk cId="0" sldId="259"/>
        </pc:sldMkLst>
      </pc:sldChg>
      <pc:sldChg chg="del">
        <pc:chgData name="Luís Miguel de Amorim Ferreira Fernandes Nunes" userId="1d812779-0b2c-491a-85c0-bcf0339e061d" providerId="ADAL" clId="{4F436B05-25ED-4F6B-80F2-3CA4DE230516}" dt="2025-11-07T16:36:15.639" v="0" actId="47"/>
        <pc:sldMkLst>
          <pc:docMk/>
          <pc:sldMk cId="0" sldId="260"/>
        </pc:sldMkLst>
      </pc:sldChg>
      <pc:sldChg chg="del">
        <pc:chgData name="Luís Miguel de Amorim Ferreira Fernandes Nunes" userId="1d812779-0b2c-491a-85c0-bcf0339e061d" providerId="ADAL" clId="{4F436B05-25ED-4F6B-80F2-3CA4DE230516}" dt="2025-11-07T16:36:15.639" v="0" actId="47"/>
        <pc:sldMkLst>
          <pc:docMk/>
          <pc:sldMk cId="0" sldId="261"/>
        </pc:sldMkLst>
      </pc:sldChg>
      <pc:sldChg chg="del">
        <pc:chgData name="Luís Miguel de Amorim Ferreira Fernandes Nunes" userId="1d812779-0b2c-491a-85c0-bcf0339e061d" providerId="ADAL" clId="{4F436B05-25ED-4F6B-80F2-3CA4DE230516}" dt="2025-11-07T16:36:15.639" v="0" actId="47"/>
        <pc:sldMkLst>
          <pc:docMk/>
          <pc:sldMk cId="0" sldId="262"/>
        </pc:sldMkLst>
      </pc:sldChg>
      <pc:sldChg chg="del">
        <pc:chgData name="Luís Miguel de Amorim Ferreira Fernandes Nunes" userId="1d812779-0b2c-491a-85c0-bcf0339e061d" providerId="ADAL" clId="{4F436B05-25ED-4F6B-80F2-3CA4DE230516}" dt="2025-11-07T16:36:15.639" v="0" actId="47"/>
        <pc:sldMkLst>
          <pc:docMk/>
          <pc:sldMk cId="0" sldId="263"/>
        </pc:sldMkLst>
      </pc:sldChg>
      <pc:sldChg chg="del">
        <pc:chgData name="Luís Miguel de Amorim Ferreira Fernandes Nunes" userId="1d812779-0b2c-491a-85c0-bcf0339e061d" providerId="ADAL" clId="{4F436B05-25ED-4F6B-80F2-3CA4DE230516}" dt="2025-11-07T16:36:15.639" v="0" actId="47"/>
        <pc:sldMkLst>
          <pc:docMk/>
          <pc:sldMk cId="0" sldId="264"/>
        </pc:sldMkLst>
      </pc:sldChg>
      <pc:sldChg chg="del">
        <pc:chgData name="Luís Miguel de Amorim Ferreira Fernandes Nunes" userId="1d812779-0b2c-491a-85c0-bcf0339e061d" providerId="ADAL" clId="{4F436B05-25ED-4F6B-80F2-3CA4DE230516}" dt="2025-11-07T16:36:15.639" v="0" actId="47"/>
        <pc:sldMkLst>
          <pc:docMk/>
          <pc:sldMk cId="0" sldId="265"/>
        </pc:sldMkLst>
      </pc:sldChg>
      <pc:sldChg chg="del">
        <pc:chgData name="Luís Miguel de Amorim Ferreira Fernandes Nunes" userId="1d812779-0b2c-491a-85c0-bcf0339e061d" providerId="ADAL" clId="{4F436B05-25ED-4F6B-80F2-3CA4DE230516}" dt="2025-11-07T16:36:15.639" v="0" actId="47"/>
        <pc:sldMkLst>
          <pc:docMk/>
          <pc:sldMk cId="0" sldId="266"/>
        </pc:sldMkLst>
      </pc:sldChg>
      <pc:sldChg chg="del">
        <pc:chgData name="Luís Miguel de Amorim Ferreira Fernandes Nunes" userId="1d812779-0b2c-491a-85c0-bcf0339e061d" providerId="ADAL" clId="{4F436B05-25ED-4F6B-80F2-3CA4DE230516}" dt="2025-11-07T16:36:15.639" v="0" actId="47"/>
        <pc:sldMkLst>
          <pc:docMk/>
          <pc:sldMk cId="0" sldId="267"/>
        </pc:sldMkLst>
      </pc:sldChg>
      <pc:sldChg chg="del">
        <pc:chgData name="Luís Miguel de Amorim Ferreira Fernandes Nunes" userId="1d812779-0b2c-491a-85c0-bcf0339e061d" providerId="ADAL" clId="{4F436B05-25ED-4F6B-80F2-3CA4DE230516}" dt="2025-11-07T16:36:15.639" v="0" actId="47"/>
        <pc:sldMkLst>
          <pc:docMk/>
          <pc:sldMk cId="0" sldId="268"/>
        </pc:sldMkLst>
      </pc:sldChg>
      <pc:sldChg chg="del">
        <pc:chgData name="Luís Miguel de Amorim Ferreira Fernandes Nunes" userId="1d812779-0b2c-491a-85c0-bcf0339e061d" providerId="ADAL" clId="{4F436B05-25ED-4F6B-80F2-3CA4DE230516}" dt="2025-11-07T16:36:15.639" v="0" actId="47"/>
        <pc:sldMkLst>
          <pc:docMk/>
          <pc:sldMk cId="0" sldId="269"/>
        </pc:sldMkLst>
      </pc:sldChg>
      <pc:sldChg chg="del">
        <pc:chgData name="Luís Miguel de Amorim Ferreira Fernandes Nunes" userId="1d812779-0b2c-491a-85c0-bcf0339e061d" providerId="ADAL" clId="{4F436B05-25ED-4F6B-80F2-3CA4DE230516}" dt="2025-11-07T16:36:15.639" v="0" actId="47"/>
        <pc:sldMkLst>
          <pc:docMk/>
          <pc:sldMk cId="0" sldId="270"/>
        </pc:sldMkLst>
      </pc:sldChg>
      <pc:sldChg chg="del">
        <pc:chgData name="Luís Miguel de Amorim Ferreira Fernandes Nunes" userId="1d812779-0b2c-491a-85c0-bcf0339e061d" providerId="ADAL" clId="{4F436B05-25ED-4F6B-80F2-3CA4DE230516}" dt="2025-11-07T16:36:15.639" v="0" actId="47"/>
        <pc:sldMkLst>
          <pc:docMk/>
          <pc:sldMk cId="0" sldId="271"/>
        </pc:sldMkLst>
      </pc:sldChg>
      <pc:sldChg chg="del">
        <pc:chgData name="Luís Miguel de Amorim Ferreira Fernandes Nunes" userId="1d812779-0b2c-491a-85c0-bcf0339e061d" providerId="ADAL" clId="{4F436B05-25ED-4F6B-80F2-3CA4DE230516}" dt="2025-11-07T16:36:15.639" v="0" actId="47"/>
        <pc:sldMkLst>
          <pc:docMk/>
          <pc:sldMk cId="0" sldId="272"/>
        </pc:sldMkLst>
      </pc:sldChg>
      <pc:sldChg chg="del">
        <pc:chgData name="Luís Miguel de Amorim Ferreira Fernandes Nunes" userId="1d812779-0b2c-491a-85c0-bcf0339e061d" providerId="ADAL" clId="{4F436B05-25ED-4F6B-80F2-3CA4DE230516}" dt="2025-11-07T16:36:15.639" v="0" actId="47"/>
        <pc:sldMkLst>
          <pc:docMk/>
          <pc:sldMk cId="0" sldId="273"/>
        </pc:sldMkLst>
      </pc:sldChg>
      <pc:sldChg chg="del">
        <pc:chgData name="Luís Miguel de Amorim Ferreira Fernandes Nunes" userId="1d812779-0b2c-491a-85c0-bcf0339e061d" providerId="ADAL" clId="{4F436B05-25ED-4F6B-80F2-3CA4DE230516}" dt="2025-11-07T16:36:15.639" v="0" actId="47"/>
        <pc:sldMkLst>
          <pc:docMk/>
          <pc:sldMk cId="0" sldId="274"/>
        </pc:sldMkLst>
      </pc:sldChg>
      <pc:sldChg chg="del">
        <pc:chgData name="Luís Miguel de Amorim Ferreira Fernandes Nunes" userId="1d812779-0b2c-491a-85c0-bcf0339e061d" providerId="ADAL" clId="{4F436B05-25ED-4F6B-80F2-3CA4DE230516}" dt="2025-11-07T16:36:15.639" v="0" actId="47"/>
        <pc:sldMkLst>
          <pc:docMk/>
          <pc:sldMk cId="0" sldId="275"/>
        </pc:sldMkLst>
      </pc:sldChg>
      <pc:sldChg chg="del">
        <pc:chgData name="Luís Miguel de Amorim Ferreira Fernandes Nunes" userId="1d812779-0b2c-491a-85c0-bcf0339e061d" providerId="ADAL" clId="{4F436B05-25ED-4F6B-80F2-3CA4DE230516}" dt="2025-11-07T16:36:15.639" v="0" actId="47"/>
        <pc:sldMkLst>
          <pc:docMk/>
          <pc:sldMk cId="0" sldId="276"/>
        </pc:sldMkLst>
      </pc:sldChg>
      <pc:sldChg chg="del">
        <pc:chgData name="Luís Miguel de Amorim Ferreira Fernandes Nunes" userId="1d812779-0b2c-491a-85c0-bcf0339e061d" providerId="ADAL" clId="{4F436B05-25ED-4F6B-80F2-3CA4DE230516}" dt="2025-11-07T16:36:15.639" v="0" actId="47"/>
        <pc:sldMkLst>
          <pc:docMk/>
          <pc:sldMk cId="1983733244" sldId="277"/>
        </pc:sldMkLst>
      </pc:sldChg>
      <pc:sldChg chg="del">
        <pc:chgData name="Luís Miguel de Amorim Ferreira Fernandes Nunes" userId="1d812779-0b2c-491a-85c0-bcf0339e061d" providerId="ADAL" clId="{4F436B05-25ED-4F6B-80F2-3CA4DE230516}" dt="2025-11-07T16:36:15.639" v="0" actId="47"/>
        <pc:sldMkLst>
          <pc:docMk/>
          <pc:sldMk cId="2288571526" sldId="278"/>
        </pc:sldMkLst>
      </pc:sldChg>
      <pc:sldChg chg="addSp modSp mod">
        <pc:chgData name="Luís Miguel de Amorim Ferreira Fernandes Nunes" userId="1d812779-0b2c-491a-85c0-bcf0339e061d" providerId="ADAL" clId="{4F436B05-25ED-4F6B-80F2-3CA4DE230516}" dt="2025-11-07T16:44:39.238" v="13" actId="20577"/>
        <pc:sldMkLst>
          <pc:docMk/>
          <pc:sldMk cId="1428720739" sldId="279"/>
        </pc:sldMkLst>
        <pc:spChg chg="add mod">
          <ac:chgData name="Luís Miguel de Amorim Ferreira Fernandes Nunes" userId="1d812779-0b2c-491a-85c0-bcf0339e061d" providerId="ADAL" clId="{4F436B05-25ED-4F6B-80F2-3CA4DE230516}" dt="2025-11-07T16:44:39.238" v="13" actId="20577"/>
          <ac:spMkLst>
            <pc:docMk/>
            <pc:sldMk cId="1428720739" sldId="279"/>
            <ac:spMk id="2" creationId="{14301505-363A-5106-678C-8CE98BD07A7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6994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053452-E460-776C-FF9C-7BC6127277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
          </a:p>
        </p:txBody>
      </p:sp>
      <p:sp>
        <p:nvSpPr>
          <p:cNvPr id="3" name="Marcador de posición de imagen 2">
            <a:extLst>
              <a:ext uri="{FF2B5EF4-FFF2-40B4-BE49-F238E27FC236}">
                <a16:creationId xmlns:a16="http://schemas.microsoft.com/office/drawing/2014/main" id="{8FB7F2A6-B181-E88E-F14B-D393E454D2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s-ES"/>
          </a:p>
        </p:txBody>
      </p:sp>
      <p:sp>
        <p:nvSpPr>
          <p:cNvPr id="4" name="Marcador de texto 3">
            <a:extLst>
              <a:ext uri="{FF2B5EF4-FFF2-40B4-BE49-F238E27FC236}">
                <a16:creationId xmlns:a16="http://schemas.microsoft.com/office/drawing/2014/main" id="{98E95052-6101-9FED-83D0-E85959608B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Marcador de fecha 4">
            <a:extLst>
              <a:ext uri="{FF2B5EF4-FFF2-40B4-BE49-F238E27FC236}">
                <a16:creationId xmlns:a16="http://schemas.microsoft.com/office/drawing/2014/main" id="{A10C0444-5359-8F6D-6A7A-D452E567FE8E}"/>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50DF6C92-5022-E386-BAB0-F5EE7FDAB42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505D7C4-0C16-ECDB-07F2-051439F9D173}"/>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847339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47748E-65FD-406A-3403-D5D08C3E42DB}"/>
              </a:ext>
            </a:extLst>
          </p:cNvPr>
          <p:cNvSpPr>
            <a:spLocks noGrp="1"/>
          </p:cNvSpPr>
          <p:nvPr>
            <p:ph type="title"/>
          </p:nvPr>
        </p:nvSpPr>
        <p:spPr/>
        <p:txBody>
          <a:bodyPr/>
          <a:lstStyle/>
          <a:p>
            <a:r>
              <a:rPr lang="en-US"/>
              <a:t>Click to edit Master title style</a:t>
            </a:r>
            <a:endParaRPr lang="es-ES"/>
          </a:p>
        </p:txBody>
      </p:sp>
      <p:sp>
        <p:nvSpPr>
          <p:cNvPr id="3" name="Marcador de texto vertical 2">
            <a:extLst>
              <a:ext uri="{FF2B5EF4-FFF2-40B4-BE49-F238E27FC236}">
                <a16:creationId xmlns:a16="http://schemas.microsoft.com/office/drawing/2014/main" id="{A8A579C0-AC16-8C9A-5DAD-980B02FB36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F312CFB8-28D6-B418-5481-0EAA0347E9B2}"/>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899CD4B4-D735-84C0-7125-405666B75DA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669697F-F08D-2807-6CB1-AA955ECDA792}"/>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521242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2A2B2A2-80A8-7F7D-0ABE-15AA918A151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ES"/>
          </a:p>
        </p:txBody>
      </p:sp>
      <p:sp>
        <p:nvSpPr>
          <p:cNvPr id="3" name="Marcador de texto vertical 2">
            <a:extLst>
              <a:ext uri="{FF2B5EF4-FFF2-40B4-BE49-F238E27FC236}">
                <a16:creationId xmlns:a16="http://schemas.microsoft.com/office/drawing/2014/main" id="{6C841F2D-EF94-DF69-B697-5D91FFCF97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CA8A5B03-2A00-14E0-0CB5-A642E9FEE085}"/>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DE7D653A-D59F-5CB6-54C6-8107214417E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F4C5280-B17F-E12F-9253-F442C496F4A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534668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CCABE0-2898-4D44-678C-FCFFCE4B07D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ES"/>
          </a:p>
        </p:txBody>
      </p:sp>
      <p:sp>
        <p:nvSpPr>
          <p:cNvPr id="3" name="Subtítulo 2">
            <a:extLst>
              <a:ext uri="{FF2B5EF4-FFF2-40B4-BE49-F238E27FC236}">
                <a16:creationId xmlns:a16="http://schemas.microsoft.com/office/drawing/2014/main" id="{750AECAD-C344-1347-55AF-EFDE156E83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Marcador de fecha 3">
            <a:extLst>
              <a:ext uri="{FF2B5EF4-FFF2-40B4-BE49-F238E27FC236}">
                <a16:creationId xmlns:a16="http://schemas.microsoft.com/office/drawing/2014/main" id="{58327FE9-66BD-8C93-5A61-FC0EA4E0CFA1}"/>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3FB00BDD-AF32-BB19-57D9-71AEF66B646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AF924B0-C1CA-4D0F-75CA-5E14C98B6C2B}"/>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86996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AC861C-13AB-52A3-BAB0-A4875D299178}"/>
              </a:ext>
            </a:extLst>
          </p:cNvPr>
          <p:cNvSpPr>
            <a:spLocks noGrp="1"/>
          </p:cNvSpPr>
          <p:nvPr>
            <p:ph type="title"/>
          </p:nvPr>
        </p:nvSpPr>
        <p:spPr/>
        <p:txBody>
          <a:bodyPr/>
          <a:lstStyle/>
          <a:p>
            <a:r>
              <a:rPr lang="en-US"/>
              <a:t>Click to edit Master title style</a:t>
            </a:r>
            <a:endParaRPr lang="es-ES"/>
          </a:p>
        </p:txBody>
      </p:sp>
      <p:sp>
        <p:nvSpPr>
          <p:cNvPr id="3" name="Marcador de contenido 2">
            <a:extLst>
              <a:ext uri="{FF2B5EF4-FFF2-40B4-BE49-F238E27FC236}">
                <a16:creationId xmlns:a16="http://schemas.microsoft.com/office/drawing/2014/main" id="{54983700-57A7-EBAB-AAE8-F326BB6671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D012F224-FCC6-D0D9-463A-AF32D0F0AD24}"/>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1ACD013C-0E8E-3209-085D-4F401896087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E89BB49-C52C-A327-51DB-32447986915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471373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7896EF-2046-1487-A7CC-705088E268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ES"/>
          </a:p>
        </p:txBody>
      </p:sp>
      <p:sp>
        <p:nvSpPr>
          <p:cNvPr id="3" name="Marcador de texto 2">
            <a:extLst>
              <a:ext uri="{FF2B5EF4-FFF2-40B4-BE49-F238E27FC236}">
                <a16:creationId xmlns:a16="http://schemas.microsoft.com/office/drawing/2014/main" id="{064E91C1-4FF3-64E3-CE46-F8734B9C5A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Marcador de fecha 3">
            <a:extLst>
              <a:ext uri="{FF2B5EF4-FFF2-40B4-BE49-F238E27FC236}">
                <a16:creationId xmlns:a16="http://schemas.microsoft.com/office/drawing/2014/main" id="{D944B97B-98AF-8BD9-F1B1-4BEE09F9989C}"/>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AB328023-36A9-240C-3B17-CEACE7AC030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32DA153-AEE8-E73D-EC89-11B1F2E27707}"/>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59921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86FB6E-2C5B-2CE5-08A8-3792E82B8BC7}"/>
              </a:ext>
            </a:extLst>
          </p:cNvPr>
          <p:cNvSpPr>
            <a:spLocks noGrp="1"/>
          </p:cNvSpPr>
          <p:nvPr>
            <p:ph type="title"/>
          </p:nvPr>
        </p:nvSpPr>
        <p:spPr/>
        <p:txBody>
          <a:bodyPr/>
          <a:lstStyle/>
          <a:p>
            <a:r>
              <a:rPr lang="en-US"/>
              <a:t>Click to edit Master title style</a:t>
            </a:r>
            <a:endParaRPr lang="es-ES"/>
          </a:p>
        </p:txBody>
      </p:sp>
      <p:sp>
        <p:nvSpPr>
          <p:cNvPr id="3" name="Marcador de contenido 2">
            <a:extLst>
              <a:ext uri="{FF2B5EF4-FFF2-40B4-BE49-F238E27FC236}">
                <a16:creationId xmlns:a16="http://schemas.microsoft.com/office/drawing/2014/main" id="{3B589E6E-658C-9535-3B86-A65E78007C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contenido 3">
            <a:extLst>
              <a:ext uri="{FF2B5EF4-FFF2-40B4-BE49-F238E27FC236}">
                <a16:creationId xmlns:a16="http://schemas.microsoft.com/office/drawing/2014/main" id="{50A7B9AD-136A-A853-98E2-C19D93741A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Marcador de fecha 4">
            <a:extLst>
              <a:ext uri="{FF2B5EF4-FFF2-40B4-BE49-F238E27FC236}">
                <a16:creationId xmlns:a16="http://schemas.microsoft.com/office/drawing/2014/main" id="{A5F73AF7-57F6-748D-92DD-8FEE1A4A267A}"/>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144CBBCE-097C-20DB-8FC5-FE0EEA61618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6624FC5-8B3F-0D71-8DB9-3BF6A8FC7525}"/>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4054537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D8656B-E306-7516-CAF9-474B83E8FDAB}"/>
              </a:ext>
            </a:extLst>
          </p:cNvPr>
          <p:cNvSpPr>
            <a:spLocks noGrp="1"/>
          </p:cNvSpPr>
          <p:nvPr>
            <p:ph type="title"/>
          </p:nvPr>
        </p:nvSpPr>
        <p:spPr>
          <a:xfrm>
            <a:off x="839788" y="365125"/>
            <a:ext cx="10515600" cy="1325563"/>
          </a:xfrm>
        </p:spPr>
        <p:txBody>
          <a:bodyPr/>
          <a:lstStyle/>
          <a:p>
            <a:r>
              <a:rPr lang="en-US"/>
              <a:t>Click to edit Master title style</a:t>
            </a:r>
            <a:endParaRPr lang="es-ES"/>
          </a:p>
        </p:txBody>
      </p:sp>
      <p:sp>
        <p:nvSpPr>
          <p:cNvPr id="3" name="Marcador de texto 2">
            <a:extLst>
              <a:ext uri="{FF2B5EF4-FFF2-40B4-BE49-F238E27FC236}">
                <a16:creationId xmlns:a16="http://schemas.microsoft.com/office/drawing/2014/main" id="{CC0C9B29-B0FE-9B75-246C-E8E81B45A9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Marcador de contenido 3">
            <a:extLst>
              <a:ext uri="{FF2B5EF4-FFF2-40B4-BE49-F238E27FC236}">
                <a16:creationId xmlns:a16="http://schemas.microsoft.com/office/drawing/2014/main" id="{97F79F25-ADE6-1C6E-DD3E-218B9E0D30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Marcador de texto 4">
            <a:extLst>
              <a:ext uri="{FF2B5EF4-FFF2-40B4-BE49-F238E27FC236}">
                <a16:creationId xmlns:a16="http://schemas.microsoft.com/office/drawing/2014/main" id="{B23E3841-93B7-A84E-FC98-AAE43771D3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Marcador de contenido 5">
            <a:extLst>
              <a:ext uri="{FF2B5EF4-FFF2-40B4-BE49-F238E27FC236}">
                <a16:creationId xmlns:a16="http://schemas.microsoft.com/office/drawing/2014/main" id="{3CDA5AD8-5FC0-846F-C351-0294D4BDE0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Marcador de fecha 6">
            <a:extLst>
              <a:ext uri="{FF2B5EF4-FFF2-40B4-BE49-F238E27FC236}">
                <a16:creationId xmlns:a16="http://schemas.microsoft.com/office/drawing/2014/main" id="{FCAC4B7B-0001-6173-3700-01F08A7B54BE}"/>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8" name="Marcador de pie de página 7">
            <a:extLst>
              <a:ext uri="{FF2B5EF4-FFF2-40B4-BE49-F238E27FC236}">
                <a16:creationId xmlns:a16="http://schemas.microsoft.com/office/drawing/2014/main" id="{94E63A35-B40F-F16B-8414-7C9D191F4C1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39C6844-F55F-02C4-6DCF-8DAD6A81D3E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842488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CF871F-B9B0-2600-0685-59AC01F09A37}"/>
              </a:ext>
            </a:extLst>
          </p:cNvPr>
          <p:cNvSpPr>
            <a:spLocks noGrp="1"/>
          </p:cNvSpPr>
          <p:nvPr>
            <p:ph type="title"/>
          </p:nvPr>
        </p:nvSpPr>
        <p:spPr/>
        <p:txBody>
          <a:bodyPr/>
          <a:lstStyle/>
          <a:p>
            <a:r>
              <a:rPr lang="en-US"/>
              <a:t>Click to edit Master title style</a:t>
            </a:r>
            <a:endParaRPr lang="es-ES"/>
          </a:p>
        </p:txBody>
      </p:sp>
      <p:sp>
        <p:nvSpPr>
          <p:cNvPr id="3" name="Marcador de fecha 2">
            <a:extLst>
              <a:ext uri="{FF2B5EF4-FFF2-40B4-BE49-F238E27FC236}">
                <a16:creationId xmlns:a16="http://schemas.microsoft.com/office/drawing/2014/main" id="{865D1A47-0FCE-A6F7-6CDD-C323DB0B2978}"/>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4" name="Marcador de pie de página 3">
            <a:extLst>
              <a:ext uri="{FF2B5EF4-FFF2-40B4-BE49-F238E27FC236}">
                <a16:creationId xmlns:a16="http://schemas.microsoft.com/office/drawing/2014/main" id="{7C5C2444-0BC2-1CDE-95DE-43E5FB5CDF53}"/>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6087597-E664-920D-8365-68FBBE7F2F30}"/>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742814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36507DC-E625-4F08-5BD0-F78948A4F474}"/>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3" name="Marcador de pie de página 2">
            <a:extLst>
              <a:ext uri="{FF2B5EF4-FFF2-40B4-BE49-F238E27FC236}">
                <a16:creationId xmlns:a16="http://schemas.microsoft.com/office/drawing/2014/main" id="{376863B6-832C-815F-4EF6-084E79CCC3F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BAB1919-B702-10EF-BFC8-651A19FCC10D}"/>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63324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BEA4D-9F7E-9E28-819F-9C7D30DF65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
          </a:p>
        </p:txBody>
      </p:sp>
      <p:sp>
        <p:nvSpPr>
          <p:cNvPr id="3" name="Marcador de contenido 2">
            <a:extLst>
              <a:ext uri="{FF2B5EF4-FFF2-40B4-BE49-F238E27FC236}">
                <a16:creationId xmlns:a16="http://schemas.microsoft.com/office/drawing/2014/main" id="{CCCE37E8-427D-1380-F7FC-9C7D16E696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texto 3">
            <a:extLst>
              <a:ext uri="{FF2B5EF4-FFF2-40B4-BE49-F238E27FC236}">
                <a16:creationId xmlns:a16="http://schemas.microsoft.com/office/drawing/2014/main" id="{E4A7B16B-FBC4-3608-DF52-81D5963186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Marcador de fecha 4">
            <a:extLst>
              <a:ext uri="{FF2B5EF4-FFF2-40B4-BE49-F238E27FC236}">
                <a16:creationId xmlns:a16="http://schemas.microsoft.com/office/drawing/2014/main" id="{1090154E-95F4-84C1-3972-7791270B6AE3}"/>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6B8AC95B-8377-E2F7-A8D0-FC3A80D4571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4E2C67D-C90B-B405-BF8F-1FC0423F34B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37732133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C66B257-DA3D-7D72-0A2B-E62EC5005E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D5B2036-61E6-ED38-8E40-B84E2143E9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B805326-8C3E-ED3A-EAB1-2CC41A00D4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31820842-ED9E-5374-9C81-23692BA7A8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5E48BAE8-4427-740F-3D7A-7052266786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7BE44F-0859-0E44-84A9-BEDBD63CB2FD}" type="slidenum">
              <a:rPr lang="es-ES" smtClean="0"/>
              <a:t>‹#›</a:t>
            </a:fld>
            <a:endParaRPr lang="es-ES"/>
          </a:p>
        </p:txBody>
      </p:sp>
    </p:spTree>
    <p:extLst>
      <p:ext uri="{BB962C8B-B14F-4D97-AF65-F5344CB8AC3E}">
        <p14:creationId xmlns:p14="http://schemas.microsoft.com/office/powerpoint/2010/main" val="1777639657"/>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zotero.org/download/connectors" TargetMode="External"/><Relationship Id="rId2" Type="http://schemas.openxmlformats.org/officeDocument/2006/relationships/hyperlink" Target="https://www.zotero.org/"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C0A80F65-E53F-3DCF-39AF-EE66F544A30D}"/>
              </a:ext>
            </a:extLst>
          </p:cNvPr>
          <p:cNvSpPr>
            <a:spLocks noGrp="1"/>
          </p:cNvSpPr>
          <p:nvPr>
            <p:ph type="ctrTitle"/>
          </p:nvPr>
        </p:nvSpPr>
        <p:spPr>
          <a:xfrm>
            <a:off x="1524000" y="3818020"/>
            <a:ext cx="9144000" cy="1488657"/>
          </a:xfrm>
        </p:spPr>
        <p:txBody>
          <a:bodyPr>
            <a:noAutofit/>
          </a:bodyPr>
          <a:lstStyle/>
          <a:p>
            <a:r>
              <a:rPr lang="en-US" sz="3200" b="1">
                <a:solidFill>
                  <a:schemeClr val="bg1"/>
                </a:solidFill>
                <a:latin typeface="Roboto Flex Normal" panose="02000000000000000000" pitchFamily="2" charset="0"/>
                <a:ea typeface="Roboto Flex Normal" panose="02000000000000000000" pitchFamily="2" charset="0"/>
              </a:rPr>
              <a:t>SeaBluE – the Joint Bachelor’s Degree in Sustainable Blue Economy</a:t>
            </a:r>
            <a:br>
              <a:rPr lang="en-US" sz="3200" b="1">
                <a:solidFill>
                  <a:schemeClr val="bg1"/>
                </a:solidFill>
                <a:latin typeface="Roboto Flex Normal" panose="02000000000000000000" pitchFamily="2" charset="0"/>
                <a:ea typeface="Roboto Flex Normal" panose="02000000000000000000" pitchFamily="2" charset="0"/>
              </a:rPr>
            </a:br>
            <a:r>
              <a:rPr lang="es-ES" sz="3200" b="1">
                <a:solidFill>
                  <a:schemeClr val="bg1"/>
                </a:solidFill>
                <a:latin typeface="Roboto Flex Normal" panose="02000000000000000000" pitchFamily="2" charset="0"/>
                <a:ea typeface="Roboto Flex Normal" panose="02000000000000000000" pitchFamily="2" charset="0"/>
              </a:rPr>
              <a:t>  </a:t>
            </a:r>
            <a:br>
              <a:rPr lang="es-ES" sz="3200" b="1">
                <a:solidFill>
                  <a:schemeClr val="bg1"/>
                </a:solidFill>
                <a:latin typeface="Roboto Flex Normal" panose="02000000000000000000" pitchFamily="2" charset="0"/>
                <a:ea typeface="Roboto Flex Normal" panose="02000000000000000000" pitchFamily="2" charset="0"/>
              </a:rPr>
            </a:br>
            <a:r>
              <a:rPr lang="es-ES" sz="3200">
                <a:solidFill>
                  <a:schemeClr val="bg1"/>
                </a:solidFill>
                <a:latin typeface="Roboto Flex Normal" panose="02000000000000000000" pitchFamily="2" charset="0"/>
                <a:ea typeface="Roboto Flex Normal" panose="02000000000000000000" pitchFamily="2" charset="0"/>
              </a:rPr>
              <a:t>Soft and Academic Skills </a:t>
            </a:r>
            <a:endParaRPr lang="es-ES" sz="3200" dirty="0">
              <a:solidFill>
                <a:schemeClr val="bg1"/>
              </a:solidFill>
              <a:latin typeface="Roboto Flex Normal" panose="02000000000000000000" pitchFamily="2" charset="0"/>
              <a:ea typeface="Roboto Flex Normal" panose="02000000000000000000" pitchFamily="2" charset="0"/>
            </a:endParaRPr>
          </a:p>
        </p:txBody>
      </p:sp>
    </p:spTree>
    <p:extLst>
      <p:ext uri="{BB962C8B-B14F-4D97-AF65-F5344CB8AC3E}">
        <p14:creationId xmlns:p14="http://schemas.microsoft.com/office/powerpoint/2010/main" val="2351745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a:t>
            </a:r>
            <a:endParaRPr lang="en-US" sz="800" dirty="0"/>
          </a:p>
        </p:txBody>
      </p:sp>
      <p:sp>
        <p:nvSpPr>
          <p:cNvPr id="5" name="Text 3"/>
          <p:cNvSpPr/>
          <p:nvPr/>
        </p:nvSpPr>
        <p:spPr>
          <a:xfrm>
            <a:off x="7175974" y="725631"/>
            <a:ext cx="6675120" cy="6675120"/>
          </a:xfrm>
          <a:custGeom>
            <a:avLst/>
            <a:gdLst/>
            <a:ahLst/>
            <a:cxnLst/>
            <a:rect l="l" t="t" r="r" b="b"/>
            <a:pathLst>
              <a:path w="6675120" h="6675120">
                <a:moveTo>
                  <a:pt x="0" y="3337560"/>
                </a:moveTo>
                <a:cubicBezTo>
                  <a:pt x="0" y="1494292"/>
                  <a:pt x="1494292" y="0"/>
                  <a:pt x="3337560" y="0"/>
                </a:cubicBezTo>
                <a:cubicBezTo>
                  <a:pt x="5180828" y="0"/>
                  <a:pt x="6675120" y="1494292"/>
                  <a:pt x="6675120" y="3337560"/>
                </a:cubicBezTo>
                <a:cubicBezTo>
                  <a:pt x="6675120" y="5180828"/>
                  <a:pt x="5180828" y="6675120"/>
                  <a:pt x="3337560" y="6675120"/>
                </a:cubicBezTo>
                <a:cubicBezTo>
                  <a:pt x="1494292" y="6675120"/>
                  <a:pt x="0" y="5180828"/>
                  <a:pt x="0" y="3337560"/>
                </a:cubicBezTo>
              </a:path>
            </a:pathLst>
          </a:custGeom>
          <a:noFill/>
          <a:ln/>
        </p:spPr>
        <p:txBody>
          <a:bodyPr wrap="square" lIns="0" tIns="0" rIns="0" bIns="0" rtlCol="0" anchor="ctr"/>
          <a:lstStyle/>
          <a:p>
            <a:pPr marL="0" indent="0">
              <a:buNone/>
            </a:pPr>
            <a:endParaRPr lang="en-US" dirty="0"/>
          </a:p>
        </p:txBody>
      </p:sp>
      <p:sp>
        <p:nvSpPr>
          <p:cNvPr id="6" name="Text 4"/>
          <p:cNvSpPr/>
          <p:nvPr/>
        </p:nvSpPr>
        <p:spPr>
          <a:xfrm>
            <a:off x="5139712" y="1217584"/>
            <a:ext cx="365158" cy="191854"/>
          </a:xfrm>
          <a:custGeom>
            <a:avLst/>
            <a:gdLst/>
            <a:ahLst/>
            <a:cxnLst/>
            <a:rect l="l" t="t" r="r" b="b"/>
            <a:pathLst>
              <a:path w="365158" h="191854">
                <a:moveTo>
                  <a:pt x="58137" y="184932"/>
                </a:moveTo>
                <a:cubicBezTo>
                  <a:pt x="51491" y="184932"/>
                  <a:pt x="44849" y="183547"/>
                  <a:pt x="38203" y="180778"/>
                </a:cubicBezTo>
                <a:cubicBezTo>
                  <a:pt x="12178" y="169704"/>
                  <a:pt x="0" y="139806"/>
                  <a:pt x="11072" y="113781"/>
                </a:cubicBezTo>
                <a:cubicBezTo>
                  <a:pt x="40142" y="44570"/>
                  <a:pt x="107415" y="-2"/>
                  <a:pt x="182437" y="-2"/>
                </a:cubicBezTo>
                <a:cubicBezTo>
                  <a:pt x="257462" y="-2"/>
                  <a:pt x="324735" y="44569"/>
                  <a:pt x="354079" y="113781"/>
                </a:cubicBezTo>
                <a:cubicBezTo>
                  <a:pt x="365154" y="139804"/>
                  <a:pt x="352973" y="169981"/>
                  <a:pt x="326948" y="180778"/>
                </a:cubicBezTo>
                <a:cubicBezTo>
                  <a:pt x="300923" y="191852"/>
                  <a:pt x="270750" y="179671"/>
                  <a:pt x="259952" y="153648"/>
                </a:cubicBezTo>
                <a:cubicBezTo>
                  <a:pt x="246664" y="122641"/>
                  <a:pt x="216210" y="102431"/>
                  <a:pt x="182437" y="102431"/>
                </a:cubicBezTo>
                <a:cubicBezTo>
                  <a:pt x="148663" y="102431"/>
                  <a:pt x="118487" y="122641"/>
                  <a:pt x="105198" y="153648"/>
                </a:cubicBezTo>
                <a:cubicBezTo>
                  <a:pt x="97169" y="173027"/>
                  <a:pt x="78067" y="184932"/>
                  <a:pt x="58133" y="184932"/>
                </a:cubicBezTo>
                <a:lnTo>
                  <a:pt x="58137" y="184932"/>
                </a:lnTo>
              </a:path>
            </a:pathLst>
          </a:custGeom>
          <a:solidFill>
            <a:srgbClr val="BFE5FF"/>
          </a:solidFill>
          <a:ln/>
        </p:spPr>
        <p:txBody>
          <a:bodyPr wrap="square" lIns="0" tIns="0" rIns="0" bIns="0" rtlCol="0" anchor="ctr"/>
          <a:lstStyle/>
          <a:p>
            <a:pPr marL="0" indent="0">
              <a:buNone/>
            </a:pPr>
            <a:endParaRPr lang="en-US" dirty="0"/>
          </a:p>
        </p:txBody>
      </p:sp>
      <p:sp>
        <p:nvSpPr>
          <p:cNvPr id="8" name="Text 6"/>
          <p:cNvSpPr/>
          <p:nvPr/>
        </p:nvSpPr>
        <p:spPr>
          <a:xfrm>
            <a:off x="685800" y="643945"/>
            <a:ext cx="6035040" cy="3435164"/>
          </a:xfrm>
          <a:prstGeom prst="rect">
            <a:avLst/>
          </a:prstGeom>
          <a:noFill/>
          <a:ln/>
        </p:spPr>
        <p:txBody>
          <a:bodyPr wrap="square" lIns="0" tIns="0" rIns="0" bIns="0" rtlCol="0" anchor="b"/>
          <a:lstStyle/>
          <a:p>
            <a:pPr marL="0" indent="0" algn="l">
              <a:lnSpc>
                <a:spcPct val="100000"/>
              </a:lnSpc>
              <a:spcBef>
                <a:spcPts val="840"/>
              </a:spcBef>
              <a:buNone/>
            </a:pPr>
            <a:r>
              <a:rPr lang="en-US" sz="4800" b="1">
                <a:solidFill>
                  <a:srgbClr val="003860"/>
                </a:solidFill>
                <a:latin typeface="Lexend Deca Regular" pitchFamily="34" charset="0"/>
                <a:ea typeface="Lexend Deca Regular" pitchFamily="34" charset="-122"/>
                <a:cs typeface="Lexend Deca Regular" pitchFamily="34" charset="-120"/>
              </a:rPr>
              <a:t>How to do a literature search?</a:t>
            </a:r>
            <a:endParaRPr lang="en-US" sz="4800" b="1" dirty="0"/>
          </a:p>
        </p:txBody>
      </p:sp>
      <p:sp>
        <p:nvSpPr>
          <p:cNvPr id="10" name="Text 8"/>
          <p:cNvSpPr/>
          <p:nvPr/>
        </p:nvSpPr>
        <p:spPr>
          <a:xfrm>
            <a:off x="7011939" y="5971932"/>
            <a:ext cx="316790" cy="166441"/>
          </a:xfrm>
          <a:custGeom>
            <a:avLst/>
            <a:gdLst/>
            <a:ahLst/>
            <a:cxnLst/>
            <a:rect l="l" t="t" r="r" b="b"/>
            <a:pathLst>
              <a:path w="316790" h="166441">
                <a:moveTo>
                  <a:pt x="50436" y="160436"/>
                </a:moveTo>
                <a:cubicBezTo>
                  <a:pt x="44671" y="160436"/>
                  <a:pt x="38908" y="159234"/>
                  <a:pt x="33143" y="156833"/>
                </a:cubicBezTo>
                <a:cubicBezTo>
                  <a:pt x="10565" y="147226"/>
                  <a:pt x="0" y="121287"/>
                  <a:pt x="9605" y="98710"/>
                </a:cubicBezTo>
                <a:cubicBezTo>
                  <a:pt x="34825" y="38666"/>
                  <a:pt x="93187" y="-2"/>
                  <a:pt x="158271" y="-2"/>
                </a:cubicBezTo>
                <a:cubicBezTo>
                  <a:pt x="223359" y="-2"/>
                  <a:pt x="281721" y="38666"/>
                  <a:pt x="307178" y="98710"/>
                </a:cubicBezTo>
                <a:cubicBezTo>
                  <a:pt x="316787" y="121286"/>
                  <a:pt x="306219" y="147465"/>
                  <a:pt x="283641" y="156833"/>
                </a:cubicBezTo>
                <a:cubicBezTo>
                  <a:pt x="261063" y="166440"/>
                  <a:pt x="234887" y="155872"/>
                  <a:pt x="225519" y="133296"/>
                </a:cubicBezTo>
                <a:cubicBezTo>
                  <a:pt x="213991" y="106396"/>
                  <a:pt x="187571" y="88863"/>
                  <a:pt x="158271" y="88863"/>
                </a:cubicBezTo>
                <a:cubicBezTo>
                  <a:pt x="128971" y="88863"/>
                  <a:pt x="102792" y="106396"/>
                  <a:pt x="91264" y="133296"/>
                </a:cubicBezTo>
                <a:cubicBezTo>
                  <a:pt x="84298" y="150108"/>
                  <a:pt x="67726" y="160436"/>
                  <a:pt x="50433" y="160436"/>
                </a:cubicBezTo>
                <a:lnTo>
                  <a:pt x="50436" y="160436"/>
                </a:lnTo>
              </a:path>
            </a:pathLst>
          </a:custGeom>
          <a:solidFill>
            <a:srgbClr val="003860">
              <a:alpha val="20000"/>
            </a:srgbClr>
          </a:solidFill>
          <a:ln/>
        </p:spPr>
        <p:txBody>
          <a:bodyPr wrap="square" lIns="0" tIns="0" rIns="0" bIns="0" rtlCol="0" anchor="ctr"/>
          <a:lstStyle/>
          <a:p>
            <a:pPr marL="0" indent="0">
              <a:buNone/>
            </a:pPr>
            <a:endParaRPr lang="en-US" dirty="0"/>
          </a:p>
        </p:txBody>
      </p:sp>
      <p:sp>
        <p:nvSpPr>
          <p:cNvPr id="12" name="Text 10"/>
          <p:cNvSpPr/>
          <p:nvPr/>
        </p:nvSpPr>
        <p:spPr>
          <a:xfrm>
            <a:off x="606674" y="172338"/>
            <a:ext cx="731520" cy="731520"/>
          </a:xfrm>
          <a:prstGeom prst="rect">
            <a:avLst/>
          </a:prstGeom>
          <a:noFill/>
          <a:ln/>
        </p:spPr>
        <p:txBody>
          <a:bodyPr wrap="square" lIns="0" tIns="0" rIns="0" bIns="0" rtlCol="0" anchor="ctr"/>
          <a:lstStyle/>
          <a:p>
            <a:pPr marL="0" indent="0">
              <a:buNone/>
            </a:pPr>
            <a:endParaRPr lang="en-US" dirty="0"/>
          </a:p>
        </p:txBody>
      </p:sp>
      <p:sp>
        <p:nvSpPr>
          <p:cNvPr id="2" name="Text 7">
            <a:extLst>
              <a:ext uri="{FF2B5EF4-FFF2-40B4-BE49-F238E27FC236}">
                <a16:creationId xmlns:a16="http://schemas.microsoft.com/office/drawing/2014/main" id="{07334085-5400-1BF8-40AC-A65E2652A25D}"/>
              </a:ext>
            </a:extLst>
          </p:cNvPr>
          <p:cNvSpPr/>
          <p:nvPr/>
        </p:nvSpPr>
        <p:spPr>
          <a:xfrm>
            <a:off x="606674" y="5572568"/>
            <a:ext cx="6035040" cy="731520"/>
          </a:xfrm>
          <a:prstGeom prst="rect">
            <a:avLst/>
          </a:prstGeom>
          <a:noFill/>
          <a:ln/>
        </p:spPr>
        <p:txBody>
          <a:bodyPr wrap="square" lIns="0" tIns="0" rIns="0" bIns="0" rtlCol="0" anchor="t"/>
          <a:lstStyle/>
          <a:p>
            <a:pPr marL="0" indent="0" algn="l">
              <a:lnSpc>
                <a:spcPct val="110000"/>
              </a:lnSpc>
              <a:spcBef>
                <a:spcPts val="1000"/>
              </a:spcBef>
              <a:buNone/>
            </a:pPr>
            <a:r>
              <a:rPr lang="en-US" sz="1600">
                <a:solidFill>
                  <a:srgbClr val="3B3838"/>
                </a:solidFill>
                <a:latin typeface="Lexend Regular" pitchFamily="34" charset="0"/>
                <a:ea typeface="Lexend Regular" pitchFamily="34" charset="-122"/>
                <a:cs typeface="Lexend Regular" pitchFamily="34" charset="-120"/>
              </a:rPr>
              <a:t>Hands-on experience</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43BE98-65CD-C9C3-BD27-B53D0B849EC9}"/>
              </a:ext>
            </a:extLst>
          </p:cNvPr>
          <p:cNvSpPr txBox="1"/>
          <p:nvPr/>
        </p:nvSpPr>
        <p:spPr>
          <a:xfrm>
            <a:off x="775071" y="966637"/>
            <a:ext cx="6095444" cy="5539978"/>
          </a:xfrm>
          <a:prstGeom prst="rect">
            <a:avLst/>
          </a:prstGeom>
          <a:noFill/>
        </p:spPr>
        <p:txBody>
          <a:bodyPr wrap="square">
            <a:spAutoFit/>
          </a:bodyPr>
          <a:lstStyle/>
          <a:p>
            <a:r>
              <a:rPr lang="es-ES" sz="1800" b="1">
                <a:solidFill>
                  <a:srgbClr val="000000"/>
                </a:solidFill>
                <a:effectLst/>
                <a:latin typeface="Calibri" panose="020F0502020204030204" pitchFamily="34" charset="0"/>
                <a:ea typeface="Calibri" panose="020F0502020204030204" pitchFamily="34" charset="0"/>
              </a:rPr>
              <a:t>Exercise:</a:t>
            </a:r>
          </a:p>
          <a:p>
            <a:endParaRPr lang="es-ES">
              <a:solidFill>
                <a:srgbClr val="000000"/>
              </a:solidFill>
              <a:latin typeface="Calibri" panose="020F0502020204030204" pitchFamily="34" charset="0"/>
              <a:ea typeface="Calibri" panose="020F0502020204030204" pitchFamily="34" charset="0"/>
            </a:endParaRPr>
          </a:p>
          <a:p>
            <a:r>
              <a:rPr lang="es-ES" sz="1800">
                <a:solidFill>
                  <a:srgbClr val="000000"/>
                </a:solidFill>
                <a:effectLst/>
                <a:latin typeface="Calibri" panose="020F0502020204030204" pitchFamily="34" charset="0"/>
                <a:ea typeface="Calibri" panose="020F0502020204030204" pitchFamily="34" charset="0"/>
              </a:rPr>
              <a:t>Write a two paragraph (about 200 words) summary of the the impacts of deep-sea mining in benthic organisms. It should contain at least four references. Add a list of references at the end. It should look like shown on the right.</a:t>
            </a:r>
          </a:p>
          <a:p>
            <a:endParaRPr lang="es-ES">
              <a:solidFill>
                <a:srgbClr val="000000"/>
              </a:solidFill>
              <a:latin typeface="Calibri" panose="020F0502020204030204" pitchFamily="34" charset="0"/>
              <a:ea typeface="Calibri" panose="020F0502020204030204" pitchFamily="34" charset="0"/>
            </a:endParaRPr>
          </a:p>
          <a:p>
            <a:r>
              <a:rPr lang="es-ES" sz="1800">
                <a:solidFill>
                  <a:srgbClr val="000000"/>
                </a:solidFill>
                <a:effectLst/>
                <a:latin typeface="Calibri" panose="020F0502020204030204" pitchFamily="34" charset="0"/>
                <a:ea typeface="Calibri" panose="020F0502020204030204" pitchFamily="34" charset="0"/>
              </a:rPr>
              <a:t>Do:</a:t>
            </a:r>
          </a:p>
          <a:p>
            <a:endParaRPr lang="es-ES">
              <a:solidFill>
                <a:srgbClr val="000000"/>
              </a:solidFill>
              <a:latin typeface="Calibri" panose="020F0502020204030204" pitchFamily="34" charset="0"/>
              <a:ea typeface="Calibri" panose="020F0502020204030204" pitchFamily="34" charset="0"/>
            </a:endParaRPr>
          </a:p>
          <a:p>
            <a:pPr marL="342900" indent="-342900">
              <a:buAutoNum type="arabicParenR"/>
            </a:pPr>
            <a:r>
              <a:rPr lang="es-ES" sz="1600">
                <a:solidFill>
                  <a:srgbClr val="000000"/>
                </a:solidFill>
                <a:effectLst/>
                <a:latin typeface="Calibri" panose="020F0502020204030204" pitchFamily="34" charset="0"/>
                <a:ea typeface="Calibri" panose="020F0502020204030204" pitchFamily="34" charset="0"/>
              </a:rPr>
              <a:t>Chose a title for the study;</a:t>
            </a:r>
          </a:p>
          <a:p>
            <a:pPr marL="342900" indent="-342900">
              <a:buAutoNum type="arabicParenR"/>
            </a:pPr>
            <a:r>
              <a:rPr lang="es-ES" sz="1600">
                <a:solidFill>
                  <a:srgbClr val="000000"/>
                </a:solidFill>
                <a:effectLst/>
                <a:latin typeface="Calibri" panose="020F0502020204030204" pitchFamily="34" charset="0"/>
                <a:ea typeface="Calibri" panose="020F0502020204030204" pitchFamily="34" charset="0"/>
              </a:rPr>
              <a:t>Define a clear objective for the study;</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Identify the relevant key-words;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Use the Web of Science to search for literature (if not posible, use Google Scholar);</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Complement with a AI tool of your liking using prompt engineering techniques;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Use Zotero to build a bibliographic database with the selected documents;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Read the documents;</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Write the text in MS Word and cite the articles using Zotero;</a:t>
            </a:r>
          </a:p>
          <a:p>
            <a:pPr marL="342900" indent="-342900">
              <a:buAutoNum type="arabicParenR"/>
            </a:pPr>
            <a:r>
              <a:rPr lang="es-ES" sz="1600">
                <a:solidFill>
                  <a:srgbClr val="000000"/>
                </a:solidFill>
                <a:latin typeface="Calibri" panose="020F0502020204030204" pitchFamily="34" charset="0"/>
                <a:ea typeface="Calibri" panose="020F0502020204030204" pitchFamily="34" charset="0"/>
              </a:rPr>
              <a:t>Insert the reference list in the Word document.</a:t>
            </a:r>
          </a:p>
        </p:txBody>
      </p:sp>
      <p:sp>
        <p:nvSpPr>
          <p:cNvPr id="4" name="TextBox 3">
            <a:extLst>
              <a:ext uri="{FF2B5EF4-FFF2-40B4-BE49-F238E27FC236}">
                <a16:creationId xmlns:a16="http://schemas.microsoft.com/office/drawing/2014/main" id="{3DDE7498-6B63-AC9E-403B-62381B70CD9E}"/>
              </a:ext>
            </a:extLst>
          </p:cNvPr>
          <p:cNvSpPr txBox="1"/>
          <p:nvPr/>
        </p:nvSpPr>
        <p:spPr>
          <a:xfrm>
            <a:off x="7468711" y="1065642"/>
            <a:ext cx="4421826" cy="4124206"/>
          </a:xfrm>
          <a:prstGeom prst="rect">
            <a:avLst/>
          </a:prstGeom>
          <a:noFill/>
        </p:spPr>
        <p:txBody>
          <a:bodyPr wrap="square">
            <a:spAutoFit/>
          </a:bodyPr>
          <a:lstStyle/>
          <a:p>
            <a:r>
              <a:rPr lang="es-ES" sz="1400" b="1">
                <a:solidFill>
                  <a:srgbClr val="000000"/>
                </a:solidFill>
                <a:effectLst/>
                <a:latin typeface="Calibri" panose="020F0502020204030204" pitchFamily="34" charset="0"/>
                <a:ea typeface="Calibri" panose="020F0502020204030204" pitchFamily="34" charset="0"/>
              </a:rPr>
              <a:t>Example:</a:t>
            </a:r>
          </a:p>
          <a:p>
            <a:endParaRPr lang="es-ES" sz="1400" b="1">
              <a:solidFill>
                <a:srgbClr val="000000"/>
              </a:solidFill>
              <a:effectLst/>
              <a:latin typeface="Calibri" panose="020F0502020204030204" pitchFamily="34" charset="0"/>
              <a:ea typeface="Calibri" panose="020F0502020204030204" pitchFamily="34" charset="0"/>
            </a:endParaRPr>
          </a:p>
          <a:p>
            <a:r>
              <a:rPr lang="es-ES" sz="1400" b="1">
                <a:solidFill>
                  <a:srgbClr val="000000"/>
                </a:solidFill>
                <a:effectLst/>
                <a:latin typeface="Calibri" panose="020F0502020204030204" pitchFamily="34" charset="0"/>
                <a:ea typeface="Calibri" panose="020F0502020204030204" pitchFamily="34" charset="0"/>
              </a:rPr>
              <a:t>Title</a:t>
            </a:r>
          </a:p>
          <a:p>
            <a:endParaRPr lang="es-ES" sz="1400">
              <a:solidFill>
                <a:srgbClr val="000000"/>
              </a:solidFill>
              <a:latin typeface="Calibri" panose="020F0502020204030204" pitchFamily="34" charset="0"/>
              <a:ea typeface="Calibri" panose="020F0502020204030204" pitchFamily="34" charset="0"/>
            </a:endParaRPr>
          </a:p>
          <a:p>
            <a:r>
              <a:rPr lang="en-US" sz="1400" i="1">
                <a:solidFill>
                  <a:srgbClr val="000000"/>
                </a:solidFill>
                <a:effectLst/>
                <a:latin typeface="Calibri" panose="020F0502020204030204" pitchFamily="34" charset="0"/>
                <a:ea typeface="Calibri" panose="020F0502020204030204" pitchFamily="34" charset="0"/>
              </a:rPr>
              <a:t>To discorns there's contumely, that pith them? (Leeman et al., 2016; Forsite, 2025). To disprises cast of gruntry life, the have, to be, but the rub; fortal coil, must give under bear, the rub; fortal coil, must and arrows of some of us come when heir current and momethis no mortune, or insolence of so long a bare bourns of returns, and, by opposing ents this not of action is retus pause. </a:t>
            </a:r>
            <a:endParaRPr lang="es-ES" sz="1400">
              <a:solidFill>
                <a:srgbClr val="000000"/>
              </a:solidFill>
              <a:effectLst/>
              <a:latin typeface="Calibri" panose="020F0502020204030204" pitchFamily="34" charset="0"/>
              <a:ea typeface="Calibri" panose="020F0502020204030204" pitchFamily="34" charset="0"/>
            </a:endParaRPr>
          </a:p>
          <a:p>
            <a:endParaRPr lang="es-ES" sz="1200">
              <a:solidFill>
                <a:srgbClr val="000000"/>
              </a:solidFill>
              <a:latin typeface="Calibri" panose="020F0502020204030204" pitchFamily="34" charset="0"/>
              <a:ea typeface="Calibri" panose="020F0502020204030204" pitchFamily="34" charset="0"/>
            </a:endParaRPr>
          </a:p>
          <a:p>
            <a:endParaRPr lang="es-ES" sz="1200">
              <a:solidFill>
                <a:srgbClr val="000000"/>
              </a:solidFill>
              <a:latin typeface="Calibri" panose="020F0502020204030204" pitchFamily="34" charset="0"/>
              <a:ea typeface="Calibri" panose="020F0502020204030204" pitchFamily="34" charset="0"/>
            </a:endParaRPr>
          </a:p>
          <a:p>
            <a:r>
              <a:rPr lang="es-ES" sz="1200" b="1">
                <a:solidFill>
                  <a:srgbClr val="000000"/>
                </a:solidFill>
                <a:latin typeface="Calibri" panose="020F0502020204030204" pitchFamily="34" charset="0"/>
                <a:ea typeface="Calibri" panose="020F0502020204030204" pitchFamily="34" charset="0"/>
              </a:rPr>
              <a:t>References</a:t>
            </a:r>
          </a:p>
          <a:p>
            <a:r>
              <a:rPr lang="es-ES" sz="1200">
                <a:solidFill>
                  <a:srgbClr val="000000"/>
                </a:solidFill>
                <a:latin typeface="Calibri" panose="020F0502020204030204" pitchFamily="34" charset="0"/>
                <a:ea typeface="Calibri" panose="020F0502020204030204" pitchFamily="34" charset="0"/>
              </a:rPr>
              <a:t>Leeman, A. B., Nameel, B.A., and Baab, L. N. (2016). </a:t>
            </a:r>
            <a:r>
              <a:rPr lang="en-US" sz="1200">
                <a:solidFill>
                  <a:srgbClr val="000000"/>
                </a:solidFill>
                <a:latin typeface="Calibri" panose="020F0502020204030204" pitchFamily="34" charset="0"/>
                <a:ea typeface="Calibri" panose="020F0502020204030204" pitchFamily="34" charset="0"/>
              </a:rPr>
              <a:t>Kineticle's speed the partic energy of the square of the product. </a:t>
            </a:r>
            <a:r>
              <a:rPr lang="en-US" sz="1200" i="1">
                <a:solidFill>
                  <a:srgbClr val="000000"/>
                </a:solidFill>
                <a:latin typeface="Calibri" panose="020F0502020204030204" pitchFamily="34" charset="0"/>
                <a:ea typeface="Calibri" panose="020F0502020204030204" pitchFamily="34" charset="0"/>
              </a:rPr>
              <a:t>Journal of Made Up Physics</a:t>
            </a:r>
            <a:r>
              <a:rPr lang="en-US" sz="1200">
                <a:solidFill>
                  <a:srgbClr val="000000"/>
                </a:solidFill>
                <a:latin typeface="Calibri" panose="020F0502020204030204" pitchFamily="34" charset="0"/>
                <a:ea typeface="Calibri" panose="020F0502020204030204" pitchFamily="34" charset="0"/>
              </a:rPr>
              <a:t>, </a:t>
            </a:r>
            <a:r>
              <a:rPr lang="en-US" sz="1200" b="1">
                <a:solidFill>
                  <a:srgbClr val="000000"/>
                </a:solidFill>
                <a:latin typeface="Calibri" panose="020F0502020204030204" pitchFamily="34" charset="0"/>
                <a:ea typeface="Calibri" panose="020F0502020204030204" pitchFamily="34" charset="0"/>
              </a:rPr>
              <a:t>3</a:t>
            </a:r>
            <a:r>
              <a:rPr lang="en-US" sz="1200">
                <a:solidFill>
                  <a:srgbClr val="000000"/>
                </a:solidFill>
                <a:latin typeface="Calibri" panose="020F0502020204030204" pitchFamily="34" charset="0"/>
                <a:ea typeface="Calibri" panose="020F0502020204030204" pitchFamily="34" charset="0"/>
              </a:rPr>
              <a:t>(1), 234-236.</a:t>
            </a:r>
          </a:p>
          <a:p>
            <a:endParaRPr lang="en-US" sz="1200">
              <a:solidFill>
                <a:srgbClr val="000000"/>
              </a:solidFill>
              <a:latin typeface="Calibri" panose="020F0502020204030204" pitchFamily="34" charset="0"/>
              <a:ea typeface="Calibri" panose="020F0502020204030204" pitchFamily="34" charset="0"/>
            </a:endParaRPr>
          </a:p>
          <a:p>
            <a:r>
              <a:rPr lang="es-ES" sz="1200">
                <a:solidFill>
                  <a:srgbClr val="000000"/>
                </a:solidFill>
                <a:latin typeface="Calibri" panose="020F0502020204030204" pitchFamily="34" charset="0"/>
                <a:ea typeface="Calibri" panose="020F0502020204030204" pitchFamily="34" charset="0"/>
              </a:rPr>
              <a:t>Forsite, H. (2025). </a:t>
            </a:r>
            <a:r>
              <a:rPr lang="en-US" sz="1200">
                <a:solidFill>
                  <a:srgbClr val="000000"/>
                </a:solidFill>
                <a:latin typeface="Calibri" panose="020F0502020204030204" pitchFamily="34" charset="0"/>
                <a:ea typeface="Calibri" panose="020F0502020204030204" pitchFamily="34" charset="0"/>
              </a:rPr>
              <a:t>As time, and forman resource product demanagement. </a:t>
            </a:r>
            <a:r>
              <a:rPr lang="en-US" sz="1200" i="1">
                <a:solidFill>
                  <a:srgbClr val="000000"/>
                </a:solidFill>
                <a:latin typeface="Calibri" panose="020F0502020204030204" pitchFamily="34" charset="0"/>
                <a:ea typeface="Calibri" panose="020F0502020204030204" pitchFamily="34" charset="0"/>
              </a:rPr>
              <a:t>Journal of Housebound Econometrics</a:t>
            </a:r>
            <a:r>
              <a:rPr lang="en-US" sz="1200">
                <a:solidFill>
                  <a:srgbClr val="000000"/>
                </a:solidFill>
                <a:latin typeface="Calibri" panose="020F0502020204030204" pitchFamily="34" charset="0"/>
                <a:ea typeface="Calibri" panose="020F0502020204030204" pitchFamily="34" charset="0"/>
              </a:rPr>
              <a:t>, 1(1), 1-10.</a:t>
            </a:r>
            <a:endParaRPr lang="es-ES" sz="1200">
              <a:solidFill>
                <a:srgbClr val="000000"/>
              </a:solidFill>
              <a:latin typeface="Calibri" panose="020F0502020204030204" pitchFamily="34" charset="0"/>
              <a:ea typeface="Calibri" panose="020F0502020204030204" pitchFamily="34" charset="0"/>
            </a:endParaRPr>
          </a:p>
        </p:txBody>
      </p:sp>
      <p:sp>
        <p:nvSpPr>
          <p:cNvPr id="2" name="Oval 1">
            <a:extLst>
              <a:ext uri="{FF2B5EF4-FFF2-40B4-BE49-F238E27FC236}">
                <a16:creationId xmlns:a16="http://schemas.microsoft.com/office/drawing/2014/main" id="{14301505-363A-5106-678C-8CE98BD07A73}"/>
              </a:ext>
            </a:extLst>
          </p:cNvPr>
          <p:cNvSpPr/>
          <p:nvPr/>
        </p:nvSpPr>
        <p:spPr>
          <a:xfrm>
            <a:off x="176875" y="1661469"/>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sz="1400">
                <a:solidFill>
                  <a:schemeClr val="tx1"/>
                </a:solidFill>
              </a:rPr>
              <a:t>30</a:t>
            </a:r>
            <a:endParaRPr lang="en-GB" sz="1400">
              <a:solidFill>
                <a:schemeClr val="tx1"/>
              </a:solidFill>
            </a:endParaRPr>
          </a:p>
        </p:txBody>
      </p:sp>
    </p:spTree>
    <p:extLst>
      <p:ext uri="{BB962C8B-B14F-4D97-AF65-F5344CB8AC3E}">
        <p14:creationId xmlns:p14="http://schemas.microsoft.com/office/powerpoint/2010/main" val="1428720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B935A8-927E-CB8D-EF78-7C4CDDE706C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A321DB2-701C-D784-306E-E62E51B43CF5}"/>
              </a:ext>
            </a:extLst>
          </p:cNvPr>
          <p:cNvSpPr txBox="1"/>
          <p:nvPr/>
        </p:nvSpPr>
        <p:spPr>
          <a:xfrm>
            <a:off x="775071" y="966637"/>
            <a:ext cx="7778240" cy="3447098"/>
          </a:xfrm>
          <a:prstGeom prst="rect">
            <a:avLst/>
          </a:prstGeom>
          <a:noFill/>
        </p:spPr>
        <p:txBody>
          <a:bodyPr wrap="square">
            <a:spAutoFit/>
          </a:bodyPr>
          <a:lstStyle/>
          <a:p>
            <a:r>
              <a:rPr lang="es-ES" b="1">
                <a:solidFill>
                  <a:srgbClr val="000000"/>
                </a:solidFill>
                <a:latin typeface="Calibri" panose="020F0502020204030204" pitchFamily="34" charset="0"/>
                <a:ea typeface="Calibri" panose="020F0502020204030204" pitchFamily="34" charset="0"/>
              </a:rPr>
              <a:t>Install Zotero and plugins:</a:t>
            </a:r>
            <a:endParaRPr lang="es-ES" sz="1800" b="1">
              <a:solidFill>
                <a:srgbClr val="000000"/>
              </a:solidFill>
              <a:effectLst/>
              <a:latin typeface="Calibri" panose="020F0502020204030204" pitchFamily="34" charset="0"/>
              <a:ea typeface="Calibri" panose="020F0502020204030204" pitchFamily="34" charset="0"/>
            </a:endParaRPr>
          </a:p>
          <a:p>
            <a:endParaRPr lang="es-ES">
              <a:solidFill>
                <a:srgbClr val="000000"/>
              </a:solidFill>
              <a:latin typeface="Calibri" panose="020F0502020204030204" pitchFamily="34" charset="0"/>
              <a:ea typeface="Calibri" panose="020F0502020204030204" pitchFamily="34" charset="0"/>
            </a:endParaRPr>
          </a:p>
          <a:p>
            <a:pPr marL="342900" indent="-342900">
              <a:buAutoNum type="arabicParenR"/>
            </a:pPr>
            <a:r>
              <a:rPr lang="es-ES" sz="1800">
                <a:solidFill>
                  <a:srgbClr val="000000"/>
                </a:solidFill>
                <a:effectLst/>
                <a:latin typeface="Calibri" panose="020F0502020204030204" pitchFamily="34" charset="0"/>
                <a:ea typeface="Calibri" panose="020F0502020204030204" pitchFamily="34" charset="0"/>
              </a:rPr>
              <a:t>Start by installing Zotero:</a:t>
            </a:r>
            <a:r>
              <a:rPr lang="es-ES" sz="1600">
                <a:solidFill>
                  <a:srgbClr val="000000"/>
                </a:solidFill>
                <a:effectLst/>
                <a:latin typeface="Calibri" panose="020F0502020204030204" pitchFamily="34" charset="0"/>
                <a:ea typeface="Calibri" panose="020F0502020204030204" pitchFamily="34" charset="0"/>
              </a:rPr>
              <a:t> </a:t>
            </a:r>
            <a:r>
              <a:rPr lang="es-ES" sz="1600">
                <a:solidFill>
                  <a:srgbClr val="000000"/>
                </a:solidFill>
                <a:latin typeface="Calibri" panose="020F0502020204030204" pitchFamily="34" charset="0"/>
                <a:ea typeface="Calibri" panose="020F0502020204030204" pitchFamily="34" charset="0"/>
                <a:hlinkClick r:id="rId2"/>
              </a:rPr>
              <a:t>https://www.zotero.org/</a:t>
            </a:r>
            <a:endParaRPr lang="es-ES" sz="1600">
              <a:solidFill>
                <a:srgbClr val="000000"/>
              </a:solidFill>
              <a:latin typeface="Calibri" panose="020F0502020204030204" pitchFamily="34" charset="0"/>
              <a:ea typeface="Calibri" panose="020F0502020204030204" pitchFamily="34" charset="0"/>
            </a:endParaRPr>
          </a:p>
          <a:p>
            <a:pPr marL="342900" indent="-342900">
              <a:buAutoNum type="arabicParenR"/>
            </a:pPr>
            <a:endParaRPr lang="es-ES" sz="1600">
              <a:solidFill>
                <a:srgbClr val="000000"/>
              </a:solidFill>
              <a:latin typeface="Calibri" panose="020F0502020204030204" pitchFamily="34" charset="0"/>
              <a:ea typeface="Calibri" panose="020F0502020204030204" pitchFamily="34" charset="0"/>
            </a:endParaRPr>
          </a:p>
          <a:p>
            <a:r>
              <a:rPr lang="es-ES" sz="1600">
                <a:solidFill>
                  <a:srgbClr val="000000"/>
                </a:solidFill>
                <a:latin typeface="Calibri" panose="020F0502020204030204" pitchFamily="34" charset="0"/>
                <a:ea typeface="Calibri" panose="020F0502020204030204" pitchFamily="34" charset="0"/>
              </a:rPr>
              <a:t>You will need to register for an account which is free up to 30 Mb of pdf files (enough for many years of regular use). The database will be stored online, therefore accesible from anywhere.</a:t>
            </a:r>
          </a:p>
          <a:p>
            <a:endParaRPr lang="es-ES" sz="1600">
              <a:solidFill>
                <a:srgbClr val="000000"/>
              </a:solidFill>
              <a:latin typeface="Calibri" panose="020F0502020204030204" pitchFamily="34" charset="0"/>
              <a:ea typeface="Calibri" panose="020F0502020204030204" pitchFamily="34" charset="0"/>
            </a:endParaRPr>
          </a:p>
          <a:p>
            <a:endParaRPr lang="es-ES" sz="1600">
              <a:solidFill>
                <a:srgbClr val="000000"/>
              </a:solidFill>
              <a:latin typeface="Calibri" panose="020F0502020204030204" pitchFamily="34" charset="0"/>
              <a:ea typeface="Calibri" panose="020F0502020204030204" pitchFamily="34" charset="0"/>
            </a:endParaRPr>
          </a:p>
          <a:p>
            <a:pPr marL="342900" indent="-342900">
              <a:buAutoNum type="arabicParenR"/>
            </a:pPr>
            <a:endParaRPr lang="es-ES" sz="1600">
              <a:solidFill>
                <a:srgbClr val="000000"/>
              </a:solidFill>
              <a:latin typeface="Calibri" panose="020F0502020204030204" pitchFamily="34" charset="0"/>
              <a:ea typeface="Calibri" panose="020F0502020204030204" pitchFamily="34" charset="0"/>
            </a:endParaRPr>
          </a:p>
          <a:p>
            <a:pPr marL="342900" indent="-342900">
              <a:buFont typeface="+mj-lt"/>
              <a:buAutoNum type="arabicParenR" startAt="2"/>
            </a:pPr>
            <a:r>
              <a:rPr lang="es-ES">
                <a:solidFill>
                  <a:srgbClr val="000000"/>
                </a:solidFill>
                <a:effectLst/>
                <a:latin typeface="Calibri" panose="020F0502020204030204" pitchFamily="34" charset="0"/>
                <a:ea typeface="Calibri" panose="020F0502020204030204" pitchFamily="34" charset="0"/>
              </a:rPr>
              <a:t>Install </a:t>
            </a:r>
            <a:r>
              <a:rPr lang="es-ES">
                <a:solidFill>
                  <a:srgbClr val="000000"/>
                </a:solidFill>
                <a:latin typeface="Calibri" panose="020F0502020204030204" pitchFamily="34" charset="0"/>
                <a:ea typeface="Calibri" panose="020F0502020204030204" pitchFamily="34" charset="0"/>
              </a:rPr>
              <a:t>the Zotero connector: </a:t>
            </a:r>
            <a:r>
              <a:rPr lang="es-ES" sz="1600">
                <a:solidFill>
                  <a:srgbClr val="000000"/>
                </a:solidFill>
                <a:latin typeface="Calibri" panose="020F0502020204030204" pitchFamily="34" charset="0"/>
                <a:ea typeface="Calibri" panose="020F0502020204030204" pitchFamily="34" charset="0"/>
                <a:hlinkClick r:id="rId3"/>
              </a:rPr>
              <a:t>https://www.zotero.org/download/connectors</a:t>
            </a:r>
            <a:endParaRPr lang="es-ES" sz="1600">
              <a:solidFill>
                <a:srgbClr val="000000"/>
              </a:solidFill>
              <a:latin typeface="Calibri" panose="020F0502020204030204" pitchFamily="34" charset="0"/>
              <a:ea typeface="Calibri" panose="020F0502020204030204" pitchFamily="34" charset="0"/>
            </a:endParaRPr>
          </a:p>
          <a:p>
            <a:pPr marL="342900" indent="-342900">
              <a:buAutoNum type="arabicParenR" startAt="2"/>
            </a:pPr>
            <a:endParaRPr lang="es-ES" sz="1800">
              <a:solidFill>
                <a:srgbClr val="000000"/>
              </a:solidFill>
              <a:effectLst/>
              <a:latin typeface="Calibri" panose="020F0502020204030204" pitchFamily="34" charset="0"/>
              <a:ea typeface="Calibri" panose="020F0502020204030204" pitchFamily="34" charset="0"/>
            </a:endParaRPr>
          </a:p>
          <a:p>
            <a:r>
              <a:rPr lang="es-ES" sz="1600">
                <a:solidFill>
                  <a:srgbClr val="000000"/>
                </a:solidFill>
                <a:latin typeface="Calibri" panose="020F0502020204030204" pitchFamily="34" charset="0"/>
                <a:ea typeface="Calibri" panose="020F0502020204030204" pitchFamily="34" charset="0"/>
              </a:rPr>
              <a:t>The connector facilitates importing documents to Zotero database.</a:t>
            </a:r>
            <a:endParaRPr lang="es-ES" sz="160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81512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3" id="{431BE5C5-155A-E745-8B00-3CE682EF313B}" vid="{41A06F43-15E9-5B40-B9E2-7D4B82E8796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TotalTime>
  <Words>415</Words>
  <Application>Microsoft Office PowerPoint</Application>
  <PresentationFormat>Widescreen</PresentationFormat>
  <Paragraphs>43</Paragraphs>
  <Slides>4</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vt:i4>
      </vt:variant>
    </vt:vector>
  </HeadingPairs>
  <TitlesOfParts>
    <vt:vector size="12" baseType="lpstr">
      <vt:lpstr>Arial</vt:lpstr>
      <vt:lpstr>Calibri</vt:lpstr>
      <vt:lpstr>Calibri Light</vt:lpstr>
      <vt:lpstr>Lexend Deca Regular</vt:lpstr>
      <vt:lpstr>Lexend Regular</vt:lpstr>
      <vt:lpstr>Roboto Flex Normal</vt:lpstr>
      <vt:lpstr>Office Theme</vt:lpstr>
      <vt:lpstr>Tema de Office</vt:lpstr>
      <vt:lpstr>SeaBluE – the Joint Bachelor’s Degree in Sustainable Blue Economy    Soft and Academic Skills </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SlideSpeak</dc:creator>
  <cp:lastModifiedBy>Luís Miguel de Amorim Ferreira Fernandes Nunes</cp:lastModifiedBy>
  <cp:revision>2</cp:revision>
  <dcterms:created xsi:type="dcterms:W3CDTF">2025-10-28T15:59:05Z</dcterms:created>
  <dcterms:modified xsi:type="dcterms:W3CDTF">2025-11-07T16:44:47Z</dcterms:modified>
</cp:coreProperties>
</file>