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</p:sldMasterIdLst>
  <p:notesMasterIdLst>
    <p:notesMasterId r:id="rId34"/>
  </p:notesMasterIdLst>
  <p:sldIdLst>
    <p:sldId id="257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0" r:id="rId15"/>
    <p:sldId id="269" r:id="rId16"/>
    <p:sldId id="281" r:id="rId17"/>
    <p:sldId id="270" r:id="rId18"/>
    <p:sldId id="282" r:id="rId19"/>
    <p:sldId id="271" r:id="rId20"/>
    <p:sldId id="283" r:id="rId21"/>
    <p:sldId id="272" r:id="rId22"/>
    <p:sldId id="284" r:id="rId23"/>
    <p:sldId id="273" r:id="rId24"/>
    <p:sldId id="285" r:id="rId25"/>
    <p:sldId id="274" r:id="rId26"/>
    <p:sldId id="286" r:id="rId27"/>
    <p:sldId id="275" r:id="rId28"/>
    <p:sldId id="287" r:id="rId29"/>
    <p:sldId id="276" r:id="rId30"/>
    <p:sldId id="288" r:id="rId31"/>
    <p:sldId id="277" r:id="rId32"/>
    <p:sldId id="289" r:id="rId3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3B686D-E8B0-4245-9BA4-0C208343BFB3}" v="35" dt="2025-11-07T15:01:46.8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27" d="100"/>
          <a:sy n="127" d="100"/>
        </p:scale>
        <p:origin x="72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microsoft.com/office/2016/11/relationships/changesInfo" Target="changesInfos/changesInfo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ís Miguel de Amorim Ferreira Fernandes Nunes" userId="1d812779-0b2c-491a-85c0-bcf0339e061d" providerId="ADAL" clId="{4F436B05-25ED-4F6B-80F2-3CA4DE230516}"/>
    <pc:docChg chg="undo custSel addSld delSld modSld">
      <pc:chgData name="Luís Miguel de Amorim Ferreira Fernandes Nunes" userId="1d812779-0b2c-491a-85c0-bcf0339e061d" providerId="ADAL" clId="{4F436B05-25ED-4F6B-80F2-3CA4DE230516}" dt="2025-11-07T15:01:46.812" v="1194"/>
      <pc:docMkLst>
        <pc:docMk/>
      </pc:docMkLst>
      <pc:sldChg chg="delSp mod">
        <pc:chgData name="Luís Miguel de Amorim Ferreira Fernandes Nunes" userId="1d812779-0b2c-491a-85c0-bcf0339e061d" providerId="ADAL" clId="{4F436B05-25ED-4F6B-80F2-3CA4DE230516}" dt="2025-11-04T16:55:30.076" v="1187" actId="478"/>
        <pc:sldMkLst>
          <pc:docMk/>
          <pc:sldMk cId="0" sldId="256"/>
        </pc:sldMkLst>
      </pc:sldChg>
      <pc:sldChg chg="add">
        <pc:chgData name="Luís Miguel de Amorim Ferreira Fernandes Nunes" userId="1d812779-0b2c-491a-85c0-bcf0339e061d" providerId="ADAL" clId="{4F436B05-25ED-4F6B-80F2-3CA4DE230516}" dt="2025-11-07T15:01:46.812" v="1194"/>
        <pc:sldMkLst>
          <pc:docMk/>
          <pc:sldMk cId="2351745593" sldId="257"/>
        </pc:sldMkLst>
      </pc:sldChg>
      <pc:sldChg chg="delSp mod">
        <pc:chgData name="Luís Miguel de Amorim Ferreira Fernandes Nunes" userId="1d812779-0b2c-491a-85c0-bcf0339e061d" providerId="ADAL" clId="{4F436B05-25ED-4F6B-80F2-3CA4DE230516}" dt="2025-11-04T16:13:44.066" v="4" actId="478"/>
        <pc:sldMkLst>
          <pc:docMk/>
          <pc:sldMk cId="0" sldId="259"/>
        </pc:sldMkLst>
      </pc:sldChg>
      <pc:sldChg chg="delSp modSp mod">
        <pc:chgData name="Luís Miguel de Amorim Ferreira Fernandes Nunes" userId="1d812779-0b2c-491a-85c0-bcf0339e061d" providerId="ADAL" clId="{4F436B05-25ED-4F6B-80F2-3CA4DE230516}" dt="2025-11-04T16:14:43.496" v="28" actId="6549"/>
        <pc:sldMkLst>
          <pc:docMk/>
          <pc:sldMk cId="0" sldId="260"/>
        </pc:sldMkLst>
        <pc:spChg chg="mod">
          <ac:chgData name="Luís Miguel de Amorim Ferreira Fernandes Nunes" userId="1d812779-0b2c-491a-85c0-bcf0339e061d" providerId="ADAL" clId="{4F436B05-25ED-4F6B-80F2-3CA4DE230516}" dt="2025-11-04T16:14:43.496" v="28" actId="6549"/>
          <ac:spMkLst>
            <pc:docMk/>
            <pc:sldMk cId="0" sldId="260"/>
            <ac:spMk id="15" creationId="{00000000-0000-0000-0000-000000000000}"/>
          </ac:spMkLst>
        </pc:spChg>
        <pc:spChg chg="mod">
          <ac:chgData name="Luís Miguel de Amorim Ferreira Fernandes Nunes" userId="1d812779-0b2c-491a-85c0-bcf0339e061d" providerId="ADAL" clId="{4F436B05-25ED-4F6B-80F2-3CA4DE230516}" dt="2025-11-04T16:14:27.797" v="27" actId="20577"/>
          <ac:spMkLst>
            <pc:docMk/>
            <pc:sldMk cId="0" sldId="260"/>
            <ac:spMk id="18" creationId="{00000000-0000-0000-0000-000000000000}"/>
          </ac:spMkLst>
        </pc:spChg>
      </pc:sldChg>
      <pc:sldChg chg="delSp modSp mod">
        <pc:chgData name="Luís Miguel de Amorim Ferreira Fernandes Nunes" userId="1d812779-0b2c-491a-85c0-bcf0339e061d" providerId="ADAL" clId="{4F436B05-25ED-4F6B-80F2-3CA4DE230516}" dt="2025-11-04T16:15:45.136" v="35" actId="6549"/>
        <pc:sldMkLst>
          <pc:docMk/>
          <pc:sldMk cId="0" sldId="261"/>
        </pc:sldMkLst>
        <pc:spChg chg="mod">
          <ac:chgData name="Luís Miguel de Amorim Ferreira Fernandes Nunes" userId="1d812779-0b2c-491a-85c0-bcf0339e061d" providerId="ADAL" clId="{4F436B05-25ED-4F6B-80F2-3CA4DE230516}" dt="2025-11-04T16:15:45.136" v="35" actId="6549"/>
          <ac:spMkLst>
            <pc:docMk/>
            <pc:sldMk cId="0" sldId="261"/>
            <ac:spMk id="5" creationId="{00000000-0000-0000-0000-000000000000}"/>
          </ac:spMkLst>
        </pc:spChg>
      </pc:sldChg>
      <pc:sldChg chg="addSp delSp modSp mod">
        <pc:chgData name="Luís Miguel de Amorim Ferreira Fernandes Nunes" userId="1d812779-0b2c-491a-85c0-bcf0339e061d" providerId="ADAL" clId="{4F436B05-25ED-4F6B-80F2-3CA4DE230516}" dt="2025-11-04T16:18:18.167" v="85" actId="14100"/>
        <pc:sldMkLst>
          <pc:docMk/>
          <pc:sldMk cId="0" sldId="262"/>
        </pc:sldMkLst>
        <pc:spChg chg="mod">
          <ac:chgData name="Luís Miguel de Amorim Ferreira Fernandes Nunes" userId="1d812779-0b2c-491a-85c0-bcf0339e061d" providerId="ADAL" clId="{4F436B05-25ED-4F6B-80F2-3CA4DE230516}" dt="2025-11-04T16:17:01.206" v="70" actId="20577"/>
          <ac:spMkLst>
            <pc:docMk/>
            <pc:sldMk cId="0" sldId="262"/>
            <ac:spMk id="16" creationId="{00000000-0000-0000-0000-000000000000}"/>
          </ac:spMkLst>
        </pc:spChg>
        <pc:spChg chg="mod">
          <ac:chgData name="Luís Miguel de Amorim Ferreira Fernandes Nunes" userId="1d812779-0b2c-491a-85c0-bcf0339e061d" providerId="ADAL" clId="{4F436B05-25ED-4F6B-80F2-3CA4DE230516}" dt="2025-11-04T16:16:35.577" v="52" actId="20577"/>
          <ac:spMkLst>
            <pc:docMk/>
            <pc:sldMk cId="0" sldId="262"/>
            <ac:spMk id="19" creationId="{00000000-0000-0000-0000-000000000000}"/>
          </ac:spMkLst>
        </pc:spChg>
        <pc:spChg chg="mod">
          <ac:chgData name="Luís Miguel de Amorim Ferreira Fernandes Nunes" userId="1d812779-0b2c-491a-85c0-bcf0339e061d" providerId="ADAL" clId="{4F436B05-25ED-4F6B-80F2-3CA4DE230516}" dt="2025-11-04T16:16:23.206" v="50" actId="20577"/>
          <ac:spMkLst>
            <pc:docMk/>
            <pc:sldMk cId="0" sldId="262"/>
            <ac:spMk id="23" creationId="{00000000-0000-0000-0000-000000000000}"/>
          </ac:spMkLst>
        </pc:spChg>
        <pc:picChg chg="add mod">
          <ac:chgData name="Luís Miguel de Amorim Ferreira Fernandes Nunes" userId="1d812779-0b2c-491a-85c0-bcf0339e061d" providerId="ADAL" clId="{4F436B05-25ED-4F6B-80F2-3CA4DE230516}" dt="2025-11-04T16:18:18.167" v="85" actId="14100"/>
          <ac:picMkLst>
            <pc:docMk/>
            <pc:sldMk cId="0" sldId="262"/>
            <ac:picMk id="26" creationId="{3816E78E-E5A3-B636-9179-27C5C16C87AD}"/>
          </ac:picMkLst>
        </pc:picChg>
      </pc:sldChg>
      <pc:sldChg chg="addSp delSp modSp mod">
        <pc:chgData name="Luís Miguel de Amorim Ferreira Fernandes Nunes" userId="1d812779-0b2c-491a-85c0-bcf0339e061d" providerId="ADAL" clId="{4F436B05-25ED-4F6B-80F2-3CA4DE230516}" dt="2025-11-04T16:18:33.827" v="88" actId="14100"/>
        <pc:sldMkLst>
          <pc:docMk/>
          <pc:sldMk cId="0" sldId="263"/>
        </pc:sldMkLst>
        <pc:spChg chg="mod">
          <ac:chgData name="Luís Miguel de Amorim Ferreira Fernandes Nunes" userId="1d812779-0b2c-491a-85c0-bcf0339e061d" providerId="ADAL" clId="{4F436B05-25ED-4F6B-80F2-3CA4DE230516}" dt="2025-11-04T16:17:49.337" v="82" actId="6549"/>
          <ac:spMkLst>
            <pc:docMk/>
            <pc:sldMk cId="0" sldId="263"/>
            <ac:spMk id="5" creationId="{00000000-0000-0000-0000-000000000000}"/>
          </ac:spMkLst>
        </pc:spChg>
        <pc:picChg chg="add mod">
          <ac:chgData name="Luís Miguel de Amorim Ferreira Fernandes Nunes" userId="1d812779-0b2c-491a-85c0-bcf0339e061d" providerId="ADAL" clId="{4F436B05-25ED-4F6B-80F2-3CA4DE230516}" dt="2025-11-04T16:18:33.827" v="88" actId="14100"/>
          <ac:picMkLst>
            <pc:docMk/>
            <pc:sldMk cId="0" sldId="263"/>
            <ac:picMk id="16" creationId="{59043086-74EB-455A-9242-3D72482EBA33}"/>
          </ac:picMkLst>
        </pc:picChg>
      </pc:sldChg>
      <pc:sldChg chg="addSp delSp modSp mod">
        <pc:chgData name="Luís Miguel de Amorim Ferreira Fernandes Nunes" userId="1d812779-0b2c-491a-85c0-bcf0339e061d" providerId="ADAL" clId="{4F436B05-25ED-4F6B-80F2-3CA4DE230516}" dt="2025-11-04T16:19:37.366" v="129" actId="20577"/>
        <pc:sldMkLst>
          <pc:docMk/>
          <pc:sldMk cId="0" sldId="264"/>
        </pc:sldMkLst>
        <pc:spChg chg="mod">
          <ac:chgData name="Luís Miguel de Amorim Ferreira Fernandes Nunes" userId="1d812779-0b2c-491a-85c0-bcf0339e061d" providerId="ADAL" clId="{4F436B05-25ED-4F6B-80F2-3CA4DE230516}" dt="2025-11-04T16:19:09.136" v="108" actId="20577"/>
          <ac:spMkLst>
            <pc:docMk/>
            <pc:sldMk cId="0" sldId="264"/>
            <ac:spMk id="5" creationId="{00000000-0000-0000-0000-000000000000}"/>
          </ac:spMkLst>
        </pc:spChg>
        <pc:spChg chg="mod">
          <ac:chgData name="Luís Miguel de Amorim Ferreira Fernandes Nunes" userId="1d812779-0b2c-491a-85c0-bcf0339e061d" providerId="ADAL" clId="{4F436B05-25ED-4F6B-80F2-3CA4DE230516}" dt="2025-11-04T16:19:37.366" v="129" actId="20577"/>
          <ac:spMkLst>
            <pc:docMk/>
            <pc:sldMk cId="0" sldId="264"/>
            <ac:spMk id="14" creationId="{00000000-0000-0000-0000-000000000000}"/>
          </ac:spMkLst>
        </pc:spChg>
        <pc:spChg chg="mod">
          <ac:chgData name="Luís Miguel de Amorim Ferreira Fernandes Nunes" userId="1d812779-0b2c-491a-85c0-bcf0339e061d" providerId="ADAL" clId="{4F436B05-25ED-4F6B-80F2-3CA4DE230516}" dt="2025-11-04T16:19:25.336" v="115" actId="20577"/>
          <ac:spMkLst>
            <pc:docMk/>
            <pc:sldMk cId="0" sldId="264"/>
            <ac:spMk id="16" creationId="{00000000-0000-0000-0000-000000000000}"/>
          </ac:spMkLst>
        </pc:spChg>
        <pc:picChg chg="add mod">
          <ac:chgData name="Luís Miguel de Amorim Ferreira Fernandes Nunes" userId="1d812779-0b2c-491a-85c0-bcf0339e061d" providerId="ADAL" clId="{4F436B05-25ED-4F6B-80F2-3CA4DE230516}" dt="2025-11-04T16:19:00.041" v="97" actId="14100"/>
          <ac:picMkLst>
            <pc:docMk/>
            <pc:sldMk cId="0" sldId="264"/>
            <ac:picMk id="22" creationId="{FE6F5B12-C1CE-B75D-D287-A0BC14CB7515}"/>
          </ac:picMkLst>
        </pc:picChg>
      </pc:sldChg>
      <pc:sldChg chg="delSp modSp mod">
        <pc:chgData name="Luís Miguel de Amorim Ferreira Fernandes Nunes" userId="1d812779-0b2c-491a-85c0-bcf0339e061d" providerId="ADAL" clId="{4F436B05-25ED-4F6B-80F2-3CA4DE230516}" dt="2025-11-04T16:20:39.806" v="147" actId="20577"/>
        <pc:sldMkLst>
          <pc:docMk/>
          <pc:sldMk cId="0" sldId="265"/>
        </pc:sldMkLst>
        <pc:spChg chg="mod">
          <ac:chgData name="Luís Miguel de Amorim Ferreira Fernandes Nunes" userId="1d812779-0b2c-491a-85c0-bcf0339e061d" providerId="ADAL" clId="{4F436B05-25ED-4F6B-80F2-3CA4DE230516}" dt="2025-11-04T16:20:39.806" v="147" actId="20577"/>
          <ac:spMkLst>
            <pc:docMk/>
            <pc:sldMk cId="0" sldId="265"/>
            <ac:spMk id="12" creationId="{00000000-0000-0000-0000-000000000000}"/>
          </ac:spMkLst>
        </pc:spChg>
      </pc:sldChg>
      <pc:sldChg chg="addSp delSp modSp mod">
        <pc:chgData name="Luís Miguel de Amorim Ferreira Fernandes Nunes" userId="1d812779-0b2c-491a-85c0-bcf0339e061d" providerId="ADAL" clId="{4F436B05-25ED-4F6B-80F2-3CA4DE230516}" dt="2025-11-04T16:21:13.016" v="158" actId="1076"/>
        <pc:sldMkLst>
          <pc:docMk/>
          <pc:sldMk cId="0" sldId="266"/>
        </pc:sldMkLst>
        <pc:picChg chg="add mod">
          <ac:chgData name="Luís Miguel de Amorim Ferreira Fernandes Nunes" userId="1d812779-0b2c-491a-85c0-bcf0339e061d" providerId="ADAL" clId="{4F436B05-25ED-4F6B-80F2-3CA4DE230516}" dt="2025-11-04T16:21:13.016" v="158" actId="1076"/>
          <ac:picMkLst>
            <pc:docMk/>
            <pc:sldMk cId="0" sldId="266"/>
            <ac:picMk id="22" creationId="{4528C905-EC10-992C-8FA5-5C7EA4CF716D}"/>
          </ac:picMkLst>
        </pc:picChg>
      </pc:sldChg>
      <pc:sldChg chg="delSp modSp mod">
        <pc:chgData name="Luís Miguel de Amorim Ferreira Fernandes Nunes" userId="1d812779-0b2c-491a-85c0-bcf0339e061d" providerId="ADAL" clId="{4F436B05-25ED-4F6B-80F2-3CA4DE230516}" dt="2025-11-04T16:25:38.056" v="319" actId="478"/>
        <pc:sldMkLst>
          <pc:docMk/>
          <pc:sldMk cId="0" sldId="267"/>
        </pc:sldMkLst>
        <pc:spChg chg="mod">
          <ac:chgData name="Luís Miguel de Amorim Ferreira Fernandes Nunes" userId="1d812779-0b2c-491a-85c0-bcf0339e061d" providerId="ADAL" clId="{4F436B05-25ED-4F6B-80F2-3CA4DE230516}" dt="2025-11-04T16:24:34.016" v="315" actId="20577"/>
          <ac:spMkLst>
            <pc:docMk/>
            <pc:sldMk cId="0" sldId="267"/>
            <ac:spMk id="8" creationId="{00000000-0000-0000-0000-000000000000}"/>
          </ac:spMkLst>
        </pc:spChg>
        <pc:spChg chg="mod">
          <ac:chgData name="Luís Miguel de Amorim Ferreira Fernandes Nunes" userId="1d812779-0b2c-491a-85c0-bcf0339e061d" providerId="ADAL" clId="{4F436B05-25ED-4F6B-80F2-3CA4DE230516}" dt="2025-11-04T16:23:08.896" v="206" actId="20577"/>
          <ac:spMkLst>
            <pc:docMk/>
            <pc:sldMk cId="0" sldId="267"/>
            <ac:spMk id="9" creationId="{00000000-0000-0000-0000-000000000000}"/>
          </ac:spMkLst>
        </pc:spChg>
        <pc:spChg chg="mod">
          <ac:chgData name="Luís Miguel de Amorim Ferreira Fernandes Nunes" userId="1d812779-0b2c-491a-85c0-bcf0339e061d" providerId="ADAL" clId="{4F436B05-25ED-4F6B-80F2-3CA4DE230516}" dt="2025-11-04T16:22:27.506" v="179" actId="20577"/>
          <ac:spMkLst>
            <pc:docMk/>
            <pc:sldMk cId="0" sldId="267"/>
            <ac:spMk id="14" creationId="{00000000-0000-0000-0000-000000000000}"/>
          </ac:spMkLst>
        </pc:spChg>
      </pc:sldChg>
      <pc:sldChg chg="delSp mod">
        <pc:chgData name="Luís Miguel de Amorim Ferreira Fernandes Nunes" userId="1d812779-0b2c-491a-85c0-bcf0339e061d" providerId="ADAL" clId="{4F436B05-25ED-4F6B-80F2-3CA4DE230516}" dt="2025-11-04T16:26:25.166" v="325" actId="478"/>
        <pc:sldMkLst>
          <pc:docMk/>
          <pc:sldMk cId="0" sldId="268"/>
        </pc:sldMkLst>
      </pc:sldChg>
      <pc:sldChg chg="delSp modSp mod">
        <pc:chgData name="Luís Miguel de Amorim Ferreira Fernandes Nunes" userId="1d812779-0b2c-491a-85c0-bcf0339e061d" providerId="ADAL" clId="{4F436B05-25ED-4F6B-80F2-3CA4DE230516}" dt="2025-11-04T16:30:41.806" v="456" actId="20577"/>
        <pc:sldMkLst>
          <pc:docMk/>
          <pc:sldMk cId="0" sldId="269"/>
        </pc:sldMkLst>
        <pc:spChg chg="mod">
          <ac:chgData name="Luís Miguel de Amorim Ferreira Fernandes Nunes" userId="1d812779-0b2c-491a-85c0-bcf0339e061d" providerId="ADAL" clId="{4F436B05-25ED-4F6B-80F2-3CA4DE230516}" dt="2025-11-04T16:30:41.806" v="456" actId="20577"/>
          <ac:spMkLst>
            <pc:docMk/>
            <pc:sldMk cId="0" sldId="269"/>
            <ac:spMk id="15" creationId="{00000000-0000-0000-0000-000000000000}"/>
          </ac:spMkLst>
        </pc:spChg>
        <pc:spChg chg="mod">
          <ac:chgData name="Luís Miguel de Amorim Ferreira Fernandes Nunes" userId="1d812779-0b2c-491a-85c0-bcf0339e061d" providerId="ADAL" clId="{4F436B05-25ED-4F6B-80F2-3CA4DE230516}" dt="2025-11-04T16:30:21.056" v="445" actId="20577"/>
          <ac:spMkLst>
            <pc:docMk/>
            <pc:sldMk cId="0" sldId="269"/>
            <ac:spMk id="19" creationId="{00000000-0000-0000-0000-000000000000}"/>
          </ac:spMkLst>
        </pc:spChg>
      </pc:sldChg>
      <pc:sldChg chg="delSp modSp mod">
        <pc:chgData name="Luís Miguel de Amorim Ferreira Fernandes Nunes" userId="1d812779-0b2c-491a-85c0-bcf0339e061d" providerId="ADAL" clId="{4F436B05-25ED-4F6B-80F2-3CA4DE230516}" dt="2025-11-04T16:32:56.276" v="522" actId="478"/>
        <pc:sldMkLst>
          <pc:docMk/>
          <pc:sldMk cId="0" sldId="270"/>
        </pc:sldMkLst>
        <pc:spChg chg="mod">
          <ac:chgData name="Luís Miguel de Amorim Ferreira Fernandes Nunes" userId="1d812779-0b2c-491a-85c0-bcf0339e061d" providerId="ADAL" clId="{4F436B05-25ED-4F6B-80F2-3CA4DE230516}" dt="2025-11-04T16:31:47.996" v="478" actId="20577"/>
          <ac:spMkLst>
            <pc:docMk/>
            <pc:sldMk cId="0" sldId="270"/>
            <ac:spMk id="5" creationId="{00000000-0000-0000-0000-000000000000}"/>
          </ac:spMkLst>
        </pc:spChg>
        <pc:spChg chg="mod">
          <ac:chgData name="Luís Miguel de Amorim Ferreira Fernandes Nunes" userId="1d812779-0b2c-491a-85c0-bcf0339e061d" providerId="ADAL" clId="{4F436B05-25ED-4F6B-80F2-3CA4DE230516}" dt="2025-11-04T16:32:49.656" v="518" actId="20577"/>
          <ac:spMkLst>
            <pc:docMk/>
            <pc:sldMk cId="0" sldId="270"/>
            <ac:spMk id="13" creationId="{00000000-0000-0000-0000-000000000000}"/>
          </ac:spMkLst>
        </pc:spChg>
        <pc:spChg chg="mod">
          <ac:chgData name="Luís Miguel de Amorim Ferreira Fernandes Nunes" userId="1d812779-0b2c-491a-85c0-bcf0339e061d" providerId="ADAL" clId="{4F436B05-25ED-4F6B-80F2-3CA4DE230516}" dt="2025-11-04T16:32:39.489" v="507" actId="20577"/>
          <ac:spMkLst>
            <pc:docMk/>
            <pc:sldMk cId="0" sldId="270"/>
            <ac:spMk id="15" creationId="{00000000-0000-0000-0000-000000000000}"/>
          </ac:spMkLst>
        </pc:spChg>
        <pc:spChg chg="mod">
          <ac:chgData name="Luís Miguel de Amorim Ferreira Fernandes Nunes" userId="1d812779-0b2c-491a-85c0-bcf0339e061d" providerId="ADAL" clId="{4F436B05-25ED-4F6B-80F2-3CA4DE230516}" dt="2025-11-04T16:32:27.826" v="504" actId="20577"/>
          <ac:spMkLst>
            <pc:docMk/>
            <pc:sldMk cId="0" sldId="270"/>
            <ac:spMk id="16" creationId="{00000000-0000-0000-0000-000000000000}"/>
          </ac:spMkLst>
        </pc:spChg>
        <pc:spChg chg="mod">
          <ac:chgData name="Luís Miguel de Amorim Ferreira Fernandes Nunes" userId="1d812779-0b2c-491a-85c0-bcf0339e061d" providerId="ADAL" clId="{4F436B05-25ED-4F6B-80F2-3CA4DE230516}" dt="2025-11-04T16:32:16.426" v="495" actId="20577"/>
          <ac:spMkLst>
            <pc:docMk/>
            <pc:sldMk cId="0" sldId="270"/>
            <ac:spMk id="19" creationId="{00000000-0000-0000-0000-000000000000}"/>
          </ac:spMkLst>
        </pc:spChg>
      </pc:sldChg>
      <pc:sldChg chg="delSp modSp mod">
        <pc:chgData name="Luís Miguel de Amorim Ferreira Fernandes Nunes" userId="1d812779-0b2c-491a-85c0-bcf0339e061d" providerId="ADAL" clId="{4F436B05-25ED-4F6B-80F2-3CA4DE230516}" dt="2025-11-04T16:35:28.161" v="601" actId="478"/>
        <pc:sldMkLst>
          <pc:docMk/>
          <pc:sldMk cId="0" sldId="271"/>
        </pc:sldMkLst>
        <pc:spChg chg="mod">
          <ac:chgData name="Luís Miguel de Amorim Ferreira Fernandes Nunes" userId="1d812779-0b2c-491a-85c0-bcf0339e061d" providerId="ADAL" clId="{4F436B05-25ED-4F6B-80F2-3CA4DE230516}" dt="2025-11-04T16:35:12.256" v="597" actId="1076"/>
          <ac:spMkLst>
            <pc:docMk/>
            <pc:sldMk cId="0" sldId="271"/>
            <ac:spMk id="2" creationId="{00000000-0000-0000-0000-000000000000}"/>
          </ac:spMkLst>
        </pc:spChg>
        <pc:spChg chg="mod">
          <ac:chgData name="Luís Miguel de Amorim Ferreira Fernandes Nunes" userId="1d812779-0b2c-491a-85c0-bcf0339e061d" providerId="ADAL" clId="{4F436B05-25ED-4F6B-80F2-3CA4DE230516}" dt="2025-11-04T16:35:14.566" v="598"/>
          <ac:spMkLst>
            <pc:docMk/>
            <pc:sldMk cId="0" sldId="271"/>
            <ac:spMk id="15" creationId="{00000000-0000-0000-0000-000000000000}"/>
          </ac:spMkLst>
        </pc:spChg>
      </pc:sldChg>
      <pc:sldChg chg="delSp modSp mod">
        <pc:chgData name="Luís Miguel de Amorim Ferreira Fernandes Nunes" userId="1d812779-0b2c-491a-85c0-bcf0339e061d" providerId="ADAL" clId="{4F436B05-25ED-4F6B-80F2-3CA4DE230516}" dt="2025-11-04T16:40:14.466" v="688" actId="20577"/>
        <pc:sldMkLst>
          <pc:docMk/>
          <pc:sldMk cId="0" sldId="272"/>
        </pc:sldMkLst>
        <pc:spChg chg="mod">
          <ac:chgData name="Luís Miguel de Amorim Ferreira Fernandes Nunes" userId="1d812779-0b2c-491a-85c0-bcf0339e061d" providerId="ADAL" clId="{4F436B05-25ED-4F6B-80F2-3CA4DE230516}" dt="2025-11-04T16:40:14.466" v="688" actId="20577"/>
          <ac:spMkLst>
            <pc:docMk/>
            <pc:sldMk cId="0" sldId="272"/>
            <ac:spMk id="8" creationId="{00000000-0000-0000-0000-000000000000}"/>
          </ac:spMkLst>
        </pc:spChg>
        <pc:spChg chg="mod">
          <ac:chgData name="Luís Miguel de Amorim Ferreira Fernandes Nunes" userId="1d812779-0b2c-491a-85c0-bcf0339e061d" providerId="ADAL" clId="{4F436B05-25ED-4F6B-80F2-3CA4DE230516}" dt="2025-11-04T16:37:35.136" v="645" actId="20577"/>
          <ac:spMkLst>
            <pc:docMk/>
            <pc:sldMk cId="0" sldId="272"/>
            <ac:spMk id="27" creationId="{00000000-0000-0000-0000-000000000000}"/>
          </ac:spMkLst>
        </pc:spChg>
      </pc:sldChg>
      <pc:sldChg chg="delSp modSp mod">
        <pc:chgData name="Luís Miguel de Amorim Ferreira Fernandes Nunes" userId="1d812779-0b2c-491a-85c0-bcf0339e061d" providerId="ADAL" clId="{4F436B05-25ED-4F6B-80F2-3CA4DE230516}" dt="2025-11-04T16:41:24.426" v="713" actId="20577"/>
        <pc:sldMkLst>
          <pc:docMk/>
          <pc:sldMk cId="0" sldId="273"/>
        </pc:sldMkLst>
        <pc:spChg chg="mod">
          <ac:chgData name="Luís Miguel de Amorim Ferreira Fernandes Nunes" userId="1d812779-0b2c-491a-85c0-bcf0339e061d" providerId="ADAL" clId="{4F436B05-25ED-4F6B-80F2-3CA4DE230516}" dt="2025-11-04T16:40:04.666" v="678" actId="20577"/>
          <ac:spMkLst>
            <pc:docMk/>
            <pc:sldMk cId="0" sldId="273"/>
            <ac:spMk id="8" creationId="{00000000-0000-0000-0000-000000000000}"/>
          </ac:spMkLst>
        </pc:spChg>
        <pc:spChg chg="mod">
          <ac:chgData name="Luís Miguel de Amorim Ferreira Fernandes Nunes" userId="1d812779-0b2c-491a-85c0-bcf0339e061d" providerId="ADAL" clId="{4F436B05-25ED-4F6B-80F2-3CA4DE230516}" dt="2025-11-04T16:41:24.426" v="713" actId="20577"/>
          <ac:spMkLst>
            <pc:docMk/>
            <pc:sldMk cId="0" sldId="273"/>
            <ac:spMk id="12" creationId="{00000000-0000-0000-0000-000000000000}"/>
          </ac:spMkLst>
        </pc:spChg>
        <pc:spChg chg="mod">
          <ac:chgData name="Luís Miguel de Amorim Ferreira Fernandes Nunes" userId="1d812779-0b2c-491a-85c0-bcf0339e061d" providerId="ADAL" clId="{4F436B05-25ED-4F6B-80F2-3CA4DE230516}" dt="2025-11-04T16:40:42.806" v="705" actId="20577"/>
          <ac:spMkLst>
            <pc:docMk/>
            <pc:sldMk cId="0" sldId="273"/>
            <ac:spMk id="18" creationId="{00000000-0000-0000-0000-000000000000}"/>
          </ac:spMkLst>
        </pc:spChg>
      </pc:sldChg>
      <pc:sldChg chg="delSp modSp mod">
        <pc:chgData name="Luís Miguel de Amorim Ferreira Fernandes Nunes" userId="1d812779-0b2c-491a-85c0-bcf0339e061d" providerId="ADAL" clId="{4F436B05-25ED-4F6B-80F2-3CA4DE230516}" dt="2025-11-04T16:45:20.036" v="818" actId="478"/>
        <pc:sldMkLst>
          <pc:docMk/>
          <pc:sldMk cId="0" sldId="274"/>
        </pc:sldMkLst>
        <pc:spChg chg="mod">
          <ac:chgData name="Luís Miguel de Amorim Ferreira Fernandes Nunes" userId="1d812779-0b2c-491a-85c0-bcf0339e061d" providerId="ADAL" clId="{4F436B05-25ED-4F6B-80F2-3CA4DE230516}" dt="2025-11-04T16:43:27.806" v="782"/>
          <ac:spMkLst>
            <pc:docMk/>
            <pc:sldMk cId="0" sldId="274"/>
            <ac:spMk id="5" creationId="{00000000-0000-0000-0000-000000000000}"/>
          </ac:spMkLst>
        </pc:spChg>
        <pc:spChg chg="mod">
          <ac:chgData name="Luís Miguel de Amorim Ferreira Fernandes Nunes" userId="1d812779-0b2c-491a-85c0-bcf0339e061d" providerId="ADAL" clId="{4F436B05-25ED-4F6B-80F2-3CA4DE230516}" dt="2025-11-04T16:44:36.266" v="815" actId="6549"/>
          <ac:spMkLst>
            <pc:docMk/>
            <pc:sldMk cId="0" sldId="274"/>
            <ac:spMk id="14" creationId="{00000000-0000-0000-0000-000000000000}"/>
          </ac:spMkLst>
        </pc:spChg>
        <pc:spChg chg="mod">
          <ac:chgData name="Luís Miguel de Amorim Ferreira Fernandes Nunes" userId="1d812779-0b2c-491a-85c0-bcf0339e061d" providerId="ADAL" clId="{4F436B05-25ED-4F6B-80F2-3CA4DE230516}" dt="2025-11-04T16:43:37.761" v="784"/>
          <ac:spMkLst>
            <pc:docMk/>
            <pc:sldMk cId="0" sldId="274"/>
            <ac:spMk id="17" creationId="{00000000-0000-0000-0000-000000000000}"/>
          </ac:spMkLst>
        </pc:spChg>
      </pc:sldChg>
      <pc:sldChg chg="delSp modSp mod">
        <pc:chgData name="Luís Miguel de Amorim Ferreira Fernandes Nunes" userId="1d812779-0b2c-491a-85c0-bcf0339e061d" providerId="ADAL" clId="{4F436B05-25ED-4F6B-80F2-3CA4DE230516}" dt="2025-11-04T16:48:34.446" v="1021" actId="20577"/>
        <pc:sldMkLst>
          <pc:docMk/>
          <pc:sldMk cId="0" sldId="275"/>
        </pc:sldMkLst>
        <pc:spChg chg="mod">
          <ac:chgData name="Luís Miguel de Amorim Ferreira Fernandes Nunes" userId="1d812779-0b2c-491a-85c0-bcf0339e061d" providerId="ADAL" clId="{4F436B05-25ED-4F6B-80F2-3CA4DE230516}" dt="2025-11-04T16:48:26.876" v="1020" actId="20577"/>
          <ac:spMkLst>
            <pc:docMk/>
            <pc:sldMk cId="0" sldId="275"/>
            <ac:spMk id="12" creationId="{00000000-0000-0000-0000-000000000000}"/>
          </ac:spMkLst>
        </pc:spChg>
        <pc:spChg chg="mod">
          <ac:chgData name="Luís Miguel de Amorim Ferreira Fernandes Nunes" userId="1d812779-0b2c-491a-85c0-bcf0339e061d" providerId="ADAL" clId="{4F436B05-25ED-4F6B-80F2-3CA4DE230516}" dt="2025-11-04T16:48:34.446" v="1021" actId="20577"/>
          <ac:spMkLst>
            <pc:docMk/>
            <pc:sldMk cId="0" sldId="275"/>
            <ac:spMk id="14" creationId="{00000000-0000-0000-0000-000000000000}"/>
          </ac:spMkLst>
        </pc:spChg>
        <pc:spChg chg="mod">
          <ac:chgData name="Luís Miguel de Amorim Ferreira Fernandes Nunes" userId="1d812779-0b2c-491a-85c0-bcf0339e061d" providerId="ADAL" clId="{4F436B05-25ED-4F6B-80F2-3CA4DE230516}" dt="2025-11-04T16:46:54.696" v="902" actId="20577"/>
          <ac:spMkLst>
            <pc:docMk/>
            <pc:sldMk cId="0" sldId="275"/>
            <ac:spMk id="15" creationId="{00000000-0000-0000-0000-000000000000}"/>
          </ac:spMkLst>
        </pc:spChg>
        <pc:spChg chg="mod">
          <ac:chgData name="Luís Miguel de Amorim Ferreira Fernandes Nunes" userId="1d812779-0b2c-491a-85c0-bcf0339e061d" providerId="ADAL" clId="{4F436B05-25ED-4F6B-80F2-3CA4DE230516}" dt="2025-11-04T16:46:44.516" v="888" actId="20577"/>
          <ac:spMkLst>
            <pc:docMk/>
            <pc:sldMk cId="0" sldId="275"/>
            <ac:spMk id="17" creationId="{00000000-0000-0000-0000-000000000000}"/>
          </ac:spMkLst>
        </pc:spChg>
      </pc:sldChg>
      <pc:sldChg chg="delSp mod">
        <pc:chgData name="Luís Miguel de Amorim Ferreira Fernandes Nunes" userId="1d812779-0b2c-491a-85c0-bcf0339e061d" providerId="ADAL" clId="{4F436B05-25ED-4F6B-80F2-3CA4DE230516}" dt="2025-11-04T16:49:55.576" v="1089" actId="478"/>
        <pc:sldMkLst>
          <pc:docMk/>
          <pc:sldMk cId="0" sldId="276"/>
        </pc:sldMkLst>
      </pc:sldChg>
      <pc:sldChg chg="delSp modSp mod">
        <pc:chgData name="Luís Miguel de Amorim Ferreira Fernandes Nunes" userId="1d812779-0b2c-491a-85c0-bcf0339e061d" providerId="ADAL" clId="{4F436B05-25ED-4F6B-80F2-3CA4DE230516}" dt="2025-11-04T16:51:57.796" v="1168" actId="478"/>
        <pc:sldMkLst>
          <pc:docMk/>
          <pc:sldMk cId="0" sldId="277"/>
        </pc:sldMkLst>
        <pc:spChg chg="mod">
          <ac:chgData name="Luís Miguel de Amorim Ferreira Fernandes Nunes" userId="1d812779-0b2c-491a-85c0-bcf0339e061d" providerId="ADAL" clId="{4F436B05-25ED-4F6B-80F2-3CA4DE230516}" dt="2025-11-04T16:51:23.616" v="1159"/>
          <ac:spMkLst>
            <pc:docMk/>
            <pc:sldMk cId="0" sldId="277"/>
            <ac:spMk id="5" creationId="{00000000-0000-0000-0000-000000000000}"/>
          </ac:spMkLst>
        </pc:spChg>
        <pc:spChg chg="mod">
          <ac:chgData name="Luís Miguel de Amorim Ferreira Fernandes Nunes" userId="1d812779-0b2c-491a-85c0-bcf0339e061d" providerId="ADAL" clId="{4F436B05-25ED-4F6B-80F2-3CA4DE230516}" dt="2025-11-04T16:51:48.146" v="1162" actId="20577"/>
          <ac:spMkLst>
            <pc:docMk/>
            <pc:sldMk cId="0" sldId="277"/>
            <ac:spMk id="12" creationId="{00000000-0000-0000-0000-000000000000}"/>
          </ac:spMkLst>
        </pc:spChg>
      </pc:sldChg>
      <pc:sldChg chg="addSp delSp modSp add mod">
        <pc:chgData name="Luís Miguel de Amorim Ferreira Fernandes Nunes" userId="1d812779-0b2c-491a-85c0-bcf0339e061d" providerId="ADAL" clId="{4F436B05-25ED-4F6B-80F2-3CA4DE230516}" dt="2025-11-04T16:29:40.368" v="432" actId="20577"/>
        <pc:sldMkLst>
          <pc:docMk/>
          <pc:sldMk cId="3722389157" sldId="280"/>
        </pc:sldMkLst>
        <pc:spChg chg="mod">
          <ac:chgData name="Luís Miguel de Amorim Ferreira Fernandes Nunes" userId="1d812779-0b2c-491a-85c0-bcf0339e061d" providerId="ADAL" clId="{4F436B05-25ED-4F6B-80F2-3CA4DE230516}" dt="2025-11-04T16:29:40.368" v="432" actId="20577"/>
          <ac:spMkLst>
            <pc:docMk/>
            <pc:sldMk cId="3722389157" sldId="280"/>
            <ac:spMk id="5" creationId="{AC3F8A5A-6C6B-E3B6-2176-E470E98517A2}"/>
          </ac:spMkLst>
        </pc:spChg>
        <pc:picChg chg="add mod">
          <ac:chgData name="Luís Miguel de Amorim Ferreira Fernandes Nunes" userId="1d812779-0b2c-491a-85c0-bcf0339e061d" providerId="ADAL" clId="{4F436B05-25ED-4F6B-80F2-3CA4DE230516}" dt="2025-11-04T16:28:35.526" v="343" actId="14100"/>
          <ac:picMkLst>
            <pc:docMk/>
            <pc:sldMk cId="3722389157" sldId="280"/>
            <ac:picMk id="6" creationId="{AAEA5AFD-164D-DC27-44E2-7D344DD5AEEE}"/>
          </ac:picMkLst>
        </pc:picChg>
      </pc:sldChg>
      <pc:sldChg chg="addSp delSp modSp add mod">
        <pc:chgData name="Luís Miguel de Amorim Ferreira Fernandes Nunes" userId="1d812779-0b2c-491a-85c0-bcf0339e061d" providerId="ADAL" clId="{4F436B05-25ED-4F6B-80F2-3CA4DE230516}" dt="2025-11-04T16:31:30.046" v="464" actId="20577"/>
        <pc:sldMkLst>
          <pc:docMk/>
          <pc:sldMk cId="2270769036" sldId="281"/>
        </pc:sldMkLst>
        <pc:spChg chg="mod">
          <ac:chgData name="Luís Miguel de Amorim Ferreira Fernandes Nunes" userId="1d812779-0b2c-491a-85c0-bcf0339e061d" providerId="ADAL" clId="{4F436B05-25ED-4F6B-80F2-3CA4DE230516}" dt="2025-11-04T16:31:30.046" v="464" actId="20577"/>
          <ac:spMkLst>
            <pc:docMk/>
            <pc:sldMk cId="2270769036" sldId="281"/>
            <ac:spMk id="5" creationId="{4A5F15B8-95AB-A405-1A4B-C459F4B8D104}"/>
          </ac:spMkLst>
        </pc:spChg>
        <pc:picChg chg="add mod ord">
          <ac:chgData name="Luís Miguel de Amorim Ferreira Fernandes Nunes" userId="1d812779-0b2c-491a-85c0-bcf0339e061d" providerId="ADAL" clId="{4F436B05-25ED-4F6B-80F2-3CA4DE230516}" dt="2025-11-04T16:31:23.646" v="460" actId="167"/>
          <ac:picMkLst>
            <pc:docMk/>
            <pc:sldMk cId="2270769036" sldId="281"/>
            <ac:picMk id="2" creationId="{3FC5C618-37F5-6322-E0C5-1C346C78AA7A}"/>
          </ac:picMkLst>
        </pc:picChg>
      </pc:sldChg>
      <pc:sldChg chg="addSp delSp modSp add mod">
        <pc:chgData name="Luís Miguel de Amorim Ferreira Fernandes Nunes" userId="1d812779-0b2c-491a-85c0-bcf0339e061d" providerId="ADAL" clId="{4F436B05-25ED-4F6B-80F2-3CA4DE230516}" dt="2025-11-04T16:34:14.286" v="591" actId="20577"/>
        <pc:sldMkLst>
          <pc:docMk/>
          <pc:sldMk cId="1656980797" sldId="282"/>
        </pc:sldMkLst>
        <pc:spChg chg="mod">
          <ac:chgData name="Luís Miguel de Amorim Ferreira Fernandes Nunes" userId="1d812779-0b2c-491a-85c0-bcf0339e061d" providerId="ADAL" clId="{4F436B05-25ED-4F6B-80F2-3CA4DE230516}" dt="2025-11-04T16:34:14.286" v="591" actId="20577"/>
          <ac:spMkLst>
            <pc:docMk/>
            <pc:sldMk cId="1656980797" sldId="282"/>
            <ac:spMk id="5" creationId="{3CC4733C-C262-0FA0-6408-EFABDBF5AA63}"/>
          </ac:spMkLst>
        </pc:spChg>
        <pc:picChg chg="add mod ord">
          <ac:chgData name="Luís Miguel de Amorim Ferreira Fernandes Nunes" userId="1d812779-0b2c-491a-85c0-bcf0339e061d" providerId="ADAL" clId="{4F436B05-25ED-4F6B-80F2-3CA4DE230516}" dt="2025-11-04T16:33:24.776" v="527" actId="167"/>
          <ac:picMkLst>
            <pc:docMk/>
            <pc:sldMk cId="1656980797" sldId="282"/>
            <ac:picMk id="3" creationId="{0CB3FB56-CFBC-871E-1642-180CD03ED364}"/>
          </ac:picMkLst>
        </pc:picChg>
      </pc:sldChg>
      <pc:sldChg chg="addSp delSp modSp add mod">
        <pc:chgData name="Luís Miguel de Amorim Ferreira Fernandes Nunes" userId="1d812779-0b2c-491a-85c0-bcf0339e061d" providerId="ADAL" clId="{4F436B05-25ED-4F6B-80F2-3CA4DE230516}" dt="2025-11-04T16:36:55.906" v="627" actId="6549"/>
        <pc:sldMkLst>
          <pc:docMk/>
          <pc:sldMk cId="3524110081" sldId="283"/>
        </pc:sldMkLst>
        <pc:spChg chg="mod">
          <ac:chgData name="Luís Miguel de Amorim Ferreira Fernandes Nunes" userId="1d812779-0b2c-491a-85c0-bcf0339e061d" providerId="ADAL" clId="{4F436B05-25ED-4F6B-80F2-3CA4DE230516}" dt="2025-11-04T16:36:55.906" v="627" actId="6549"/>
          <ac:spMkLst>
            <pc:docMk/>
            <pc:sldMk cId="3524110081" sldId="283"/>
            <ac:spMk id="5" creationId="{CFBA78B6-F017-DC6D-F31A-D900D50B075A}"/>
          </ac:spMkLst>
        </pc:spChg>
        <pc:picChg chg="add mod">
          <ac:chgData name="Luís Miguel de Amorim Ferreira Fernandes Nunes" userId="1d812779-0b2c-491a-85c0-bcf0339e061d" providerId="ADAL" clId="{4F436B05-25ED-4F6B-80F2-3CA4DE230516}" dt="2025-11-04T16:35:52.866" v="605" actId="14100"/>
          <ac:picMkLst>
            <pc:docMk/>
            <pc:sldMk cId="3524110081" sldId="283"/>
            <ac:picMk id="2" creationId="{6C41DCB8-CBE0-E138-A09B-5EADBE001BFB}"/>
          </ac:picMkLst>
        </pc:picChg>
      </pc:sldChg>
      <pc:sldChg chg="addSp delSp modSp add mod">
        <pc:chgData name="Luís Miguel de Amorim Ferreira Fernandes Nunes" userId="1d812779-0b2c-491a-85c0-bcf0339e061d" providerId="ADAL" clId="{4F436B05-25ED-4F6B-80F2-3CA4DE230516}" dt="2025-11-04T16:39:47.476" v="664" actId="20577"/>
        <pc:sldMkLst>
          <pc:docMk/>
          <pc:sldMk cId="4179195799" sldId="284"/>
        </pc:sldMkLst>
        <pc:spChg chg="mod">
          <ac:chgData name="Luís Miguel de Amorim Ferreira Fernandes Nunes" userId="1d812779-0b2c-491a-85c0-bcf0339e061d" providerId="ADAL" clId="{4F436B05-25ED-4F6B-80F2-3CA4DE230516}" dt="2025-11-04T16:39:47.476" v="664" actId="20577"/>
          <ac:spMkLst>
            <pc:docMk/>
            <pc:sldMk cId="4179195799" sldId="284"/>
            <ac:spMk id="5" creationId="{9272A6AE-FA1F-6072-B196-356C7337B619}"/>
          </ac:spMkLst>
        </pc:spChg>
        <pc:picChg chg="add mod ord">
          <ac:chgData name="Luís Miguel de Amorim Ferreira Fernandes Nunes" userId="1d812779-0b2c-491a-85c0-bcf0339e061d" providerId="ADAL" clId="{4F436B05-25ED-4F6B-80F2-3CA4DE230516}" dt="2025-11-04T16:39:01.926" v="654" actId="167"/>
          <ac:picMkLst>
            <pc:docMk/>
            <pc:sldMk cId="4179195799" sldId="284"/>
            <ac:picMk id="3" creationId="{695EB3DE-59E1-8BA1-DFB6-940F8ED78D3F}"/>
          </ac:picMkLst>
        </pc:picChg>
      </pc:sldChg>
      <pc:sldChg chg="addSp delSp modSp add mod">
        <pc:chgData name="Luís Miguel de Amorim Ferreira Fernandes Nunes" userId="1d812779-0b2c-491a-85c0-bcf0339e061d" providerId="ADAL" clId="{4F436B05-25ED-4F6B-80F2-3CA4DE230516}" dt="2025-11-04T16:43:01.846" v="773" actId="478"/>
        <pc:sldMkLst>
          <pc:docMk/>
          <pc:sldMk cId="3383287779" sldId="285"/>
        </pc:sldMkLst>
        <pc:spChg chg="mod">
          <ac:chgData name="Luís Miguel de Amorim Ferreira Fernandes Nunes" userId="1d812779-0b2c-491a-85c0-bcf0339e061d" providerId="ADAL" clId="{4F436B05-25ED-4F6B-80F2-3CA4DE230516}" dt="2025-11-04T16:42:40.286" v="768" actId="14100"/>
          <ac:spMkLst>
            <pc:docMk/>
            <pc:sldMk cId="3383287779" sldId="285"/>
            <ac:spMk id="5" creationId="{B900EBAD-2D7D-DC00-ACAE-C57705B3E474}"/>
          </ac:spMkLst>
        </pc:spChg>
        <pc:picChg chg="add mod ord">
          <ac:chgData name="Luís Miguel de Amorim Ferreira Fernandes Nunes" userId="1d812779-0b2c-491a-85c0-bcf0339e061d" providerId="ADAL" clId="{4F436B05-25ED-4F6B-80F2-3CA4DE230516}" dt="2025-11-04T16:43:00.256" v="772" actId="167"/>
          <ac:picMkLst>
            <pc:docMk/>
            <pc:sldMk cId="3383287779" sldId="285"/>
            <ac:picMk id="2" creationId="{540EDF85-E1EE-E13D-7487-CA4FD47CD488}"/>
          </ac:picMkLst>
        </pc:picChg>
      </pc:sldChg>
      <pc:sldChg chg="addSp delSp modSp add mod">
        <pc:chgData name="Luís Miguel de Amorim Ferreira Fernandes Nunes" userId="1d812779-0b2c-491a-85c0-bcf0339e061d" providerId="ADAL" clId="{4F436B05-25ED-4F6B-80F2-3CA4DE230516}" dt="2025-11-04T16:46:11.906" v="875" actId="478"/>
        <pc:sldMkLst>
          <pc:docMk/>
          <pc:sldMk cId="1086956519" sldId="286"/>
        </pc:sldMkLst>
        <pc:spChg chg="mod">
          <ac:chgData name="Luís Miguel de Amorim Ferreira Fernandes Nunes" userId="1d812779-0b2c-491a-85c0-bcf0339e061d" providerId="ADAL" clId="{4F436B05-25ED-4F6B-80F2-3CA4DE230516}" dt="2025-11-04T16:45:50.506" v="870" actId="20577"/>
          <ac:spMkLst>
            <pc:docMk/>
            <pc:sldMk cId="1086956519" sldId="286"/>
            <ac:spMk id="5" creationId="{B2F05509-6A21-B5AF-51BE-D813FFCC9A84}"/>
          </ac:spMkLst>
        </pc:spChg>
        <pc:picChg chg="add mod">
          <ac:chgData name="Luís Miguel de Amorim Ferreira Fernandes Nunes" userId="1d812779-0b2c-491a-85c0-bcf0339e061d" providerId="ADAL" clId="{4F436B05-25ED-4F6B-80F2-3CA4DE230516}" dt="2025-11-04T16:46:09.836" v="874" actId="1076"/>
          <ac:picMkLst>
            <pc:docMk/>
            <pc:sldMk cId="1086956519" sldId="286"/>
            <ac:picMk id="3" creationId="{5853BEB6-EDAF-1BA8-E022-089389DE9439}"/>
          </ac:picMkLst>
        </pc:picChg>
      </pc:sldChg>
      <pc:sldChg chg="addSp delSp modSp add mod">
        <pc:chgData name="Luís Miguel de Amorim Ferreira Fernandes Nunes" userId="1d812779-0b2c-491a-85c0-bcf0339e061d" providerId="ADAL" clId="{4F436B05-25ED-4F6B-80F2-3CA4DE230516}" dt="2025-11-04T16:49:44.646" v="1085" actId="478"/>
        <pc:sldMkLst>
          <pc:docMk/>
          <pc:sldMk cId="3826850943" sldId="287"/>
        </pc:sldMkLst>
        <pc:spChg chg="mod">
          <ac:chgData name="Luís Miguel de Amorim Ferreira Fernandes Nunes" userId="1d812779-0b2c-491a-85c0-bcf0339e061d" providerId="ADAL" clId="{4F436B05-25ED-4F6B-80F2-3CA4DE230516}" dt="2025-11-04T16:49:28.856" v="1080" actId="20577"/>
          <ac:spMkLst>
            <pc:docMk/>
            <pc:sldMk cId="3826850943" sldId="287"/>
            <ac:spMk id="5" creationId="{3139016A-32B6-38AB-FCF7-36F1B32942FC}"/>
          </ac:spMkLst>
        </pc:spChg>
        <pc:picChg chg="add mod">
          <ac:chgData name="Luís Miguel de Amorim Ferreira Fernandes Nunes" userId="1d812779-0b2c-491a-85c0-bcf0339e061d" providerId="ADAL" clId="{4F436B05-25ED-4F6B-80F2-3CA4DE230516}" dt="2025-11-04T16:49:42.606" v="1084" actId="1076"/>
          <ac:picMkLst>
            <pc:docMk/>
            <pc:sldMk cId="3826850943" sldId="287"/>
            <ac:picMk id="2" creationId="{A6BED83B-A740-92C2-DBCD-E6BAAB766175}"/>
          </ac:picMkLst>
        </pc:picChg>
      </pc:sldChg>
      <pc:sldChg chg="addSp delSp modSp add mod">
        <pc:chgData name="Luís Miguel de Amorim Ferreira Fernandes Nunes" userId="1d812779-0b2c-491a-85c0-bcf0339e061d" providerId="ADAL" clId="{4F436B05-25ED-4F6B-80F2-3CA4DE230516}" dt="2025-11-04T16:55:51.946" v="1192" actId="478"/>
        <pc:sldMkLst>
          <pc:docMk/>
          <pc:sldMk cId="1822336365" sldId="288"/>
        </pc:sldMkLst>
        <pc:spChg chg="mod">
          <ac:chgData name="Luís Miguel de Amorim Ferreira Fernandes Nunes" userId="1d812779-0b2c-491a-85c0-bcf0339e061d" providerId="ADAL" clId="{4F436B05-25ED-4F6B-80F2-3CA4DE230516}" dt="2025-11-04T16:51:12.231" v="1156" actId="20577"/>
          <ac:spMkLst>
            <pc:docMk/>
            <pc:sldMk cId="1822336365" sldId="288"/>
            <ac:spMk id="5" creationId="{192AF02B-228C-7085-E1B1-D35083BA5B67}"/>
          </ac:spMkLst>
        </pc:spChg>
        <pc:picChg chg="add mod">
          <ac:chgData name="Luís Miguel de Amorim Ferreira Fernandes Nunes" userId="1d812779-0b2c-491a-85c0-bcf0339e061d" providerId="ADAL" clId="{4F436B05-25ED-4F6B-80F2-3CA4DE230516}" dt="2025-11-04T16:55:50.336" v="1191" actId="1076"/>
          <ac:picMkLst>
            <pc:docMk/>
            <pc:sldMk cId="1822336365" sldId="288"/>
            <ac:picMk id="3" creationId="{07AB3F3B-04D3-A085-2F8F-4CB2CEC92F93}"/>
          </ac:picMkLst>
        </pc:picChg>
      </pc:sldChg>
      <pc:sldChg chg="addSp delSp modSp add mod">
        <pc:chgData name="Luís Miguel de Amorim Ferreira Fernandes Nunes" userId="1d812779-0b2c-491a-85c0-bcf0339e061d" providerId="ADAL" clId="{4F436B05-25ED-4F6B-80F2-3CA4DE230516}" dt="2025-11-04T16:55:59.316" v="1193" actId="1076"/>
        <pc:sldMkLst>
          <pc:docMk/>
          <pc:sldMk cId="1434876785" sldId="289"/>
        </pc:sldMkLst>
        <pc:spChg chg="mod">
          <ac:chgData name="Luís Miguel de Amorim Ferreira Fernandes Nunes" userId="1d812779-0b2c-491a-85c0-bcf0339e061d" providerId="ADAL" clId="{4F436B05-25ED-4F6B-80F2-3CA4DE230516}" dt="2025-11-04T16:53:09.026" v="1178" actId="20577"/>
          <ac:spMkLst>
            <pc:docMk/>
            <pc:sldMk cId="1434876785" sldId="289"/>
            <ac:spMk id="5" creationId="{A91A5878-6542-59A9-B0DD-FC34061B4026}"/>
          </ac:spMkLst>
        </pc:spChg>
        <pc:picChg chg="add mod modCrop">
          <ac:chgData name="Luís Miguel de Amorim Ferreira Fernandes Nunes" userId="1d812779-0b2c-491a-85c0-bcf0339e061d" providerId="ADAL" clId="{4F436B05-25ED-4F6B-80F2-3CA4DE230516}" dt="2025-11-04T16:55:59.316" v="1193" actId="1076"/>
          <ac:picMkLst>
            <pc:docMk/>
            <pc:sldMk cId="1434876785" sldId="289"/>
            <ac:picMk id="3" creationId="{EE82B4B4-F760-0E61-EFE6-C13A8A6D30AF}"/>
          </ac:picMkLst>
        </pc:picChg>
        <pc:picChg chg="add mod">
          <ac:chgData name="Luís Miguel de Amorim Ferreira Fernandes Nunes" userId="1d812779-0b2c-491a-85c0-bcf0339e061d" providerId="ADAL" clId="{4F436B05-25ED-4F6B-80F2-3CA4DE230516}" dt="2025-11-04T16:53:31.156" v="1183" actId="1076"/>
          <ac:picMkLst>
            <pc:docMk/>
            <pc:sldMk cId="1434876785" sldId="289"/>
            <ac:picMk id="6" creationId="{2CD0210A-47FF-9C1E-E14F-886DC21C56D5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153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C8D46-2D13-92B8-78F6-E5DC985A81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1F806B-F6B2-9701-7D1D-7AAD46493B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8334FC-D970-60C4-8A07-CE6B905C80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DE3BC4-7C4D-4232-C56D-F43599AD5A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425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A60D90-31A0-73DF-16F8-95D2D7B95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548984-B54A-BCA2-40B4-94FE753226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4AF556-2194-075E-104A-8332F8D161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61229B-D9CC-4A4F-1421-731CFA699E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3270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0BFFB7-FDB1-5698-8543-CFC980257C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41CD64-8333-4CB1-9617-17163B0331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A0AE76-B48A-228A-6619-5BF04EEACF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639007-8FA4-01B0-968E-AFBAD590CC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2285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02C80-B423-3615-BE52-682836192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CB81C3-168D-19B6-A409-47FAE13C6B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631D37-80A7-07B9-1536-1CD7AD3CEB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1ED5B4-9572-9BE1-6F24-7B1ED24450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052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D2E357-F9AB-ECB2-277B-06F0CAFFC9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FD774F-4A62-434C-870B-91A22F1855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978F00-9BA9-9CB2-63AD-AC645C578B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7B2B34-CB86-6738-21C3-1B697BB878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198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ACAAD-BBBB-CD25-4A6F-45A1C2EF26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C2AB05-E15F-7257-2D43-66552DAA54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16DB3F-DFEF-CCC1-8450-A2F31DAF39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6ED1F0-DED9-5923-0BAA-6501999A2A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6286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42C334-3AD8-8B42-3A2C-EF43120D35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F4358C-0CF5-F3AF-2F78-5C26BE1524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42B1B3-27CF-9AA5-A63F-4CB1FF5B3E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0EF3AF-C3BD-9BCD-D5B9-B101015AF0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0885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6D7C17-0A42-526D-1986-9167243C9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E947E3-8BBD-6ABB-0B12-4062488723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C9A415-E2D3-2B0B-B894-D88E06249F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6A0F19-5033-39AE-B068-77C7E8800A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7022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094043-3C67-D9B7-331A-721FE649A3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007219-1C12-964A-00DB-BB7B3C873C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FB57FF-7F44-ED2F-5E4B-A72517F65F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AE0CB7-4DC4-A4F3-A876-14EFE6D63F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386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6A184F-03A2-4E35-FF58-DDB9A831D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DF0ADB-F3ED-53F8-E28A-BC62D9BF79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8BD1BD-D989-4268-DC34-2B68B9C8E6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BF3E83-2D53-56C9-5646-2E62AD0C4E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348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053452-E460-776C-FF9C-7BC612727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FB7F2A6-B181-E88E-F14B-D393E454D2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8E95052-6101-9FED-83D0-E85959608B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10C0444-5359-8F6D-6A7A-D452E567F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817BE-09D1-0144-AB70-A4283BEAE099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0DF6C92-5022-E386-BAB0-F5EE7FDAB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505D7C4-0C16-ECDB-07F2-051439F9D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BE44F-0859-0E44-84A9-BEDBD63CB2F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2821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47748E-65FD-406A-3403-D5D08C3E4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8A579C0-AC16-8C9A-5DAD-980B02FB36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312CFB8-28D6-B418-5481-0EAA0347E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817BE-09D1-0144-AB70-A4283BEAE099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99CD4B4-D735-84C0-7125-405666B75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669697F-F08D-2807-6CB1-AA955ECDA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BE44F-0859-0E44-84A9-BEDBD63CB2F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9830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2A2B2A2-80A8-7F7D-0ABE-15AA918A15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C841F2D-EF94-DF69-B697-5D91FFCF97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8A5B03-2A00-14E0-0CB5-A642E9FEE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817BE-09D1-0144-AB70-A4283BEAE099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E7D653A-D59F-5CB6-54C6-810721441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F4C5280-B17F-E12F-9253-F442C496F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BE44F-0859-0E44-84A9-BEDBD63CB2F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75777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CCABE0-2898-4D44-678C-FCFFCE4B0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0AECAD-C344-1347-55AF-EFDE156E83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s-E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8327FE9-66BD-8C93-5A61-FC0EA4E0C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817BE-09D1-0144-AB70-A4283BEAE099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FB00BDD-AF32-BB19-57D9-71AEF66B6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AF924B0-C1CA-4D0F-75CA-5E14C98B6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BE44F-0859-0E44-84A9-BEDBD63CB2F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6641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AC861C-13AB-52A3-BAB0-A4875D299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4983700-57A7-EBAB-AAE8-F326BB6671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12F224-FCC6-D0D9-463A-AF32D0F0A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817BE-09D1-0144-AB70-A4283BEAE099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ACD013C-0E8E-3209-085D-4F4018960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E89BB49-C52C-A327-51DB-324479869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BE44F-0859-0E44-84A9-BEDBD63CB2F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0027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7896EF-2046-1487-A7CC-705088E26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64E91C1-4FF3-64E3-CE46-F8734B9C5A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944B97B-98AF-8BD9-F1B1-4BEE09F99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817BE-09D1-0144-AB70-A4283BEAE099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B328023-36A9-240C-3B17-CEACE7AC0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32DA153-AEE8-E73D-EC89-11B1F2E27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BE44F-0859-0E44-84A9-BEDBD63CB2F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2329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86FB6E-2C5B-2CE5-08A8-3792E82B8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B589E6E-658C-9535-3B86-A65E78007C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0A7B9AD-136A-A853-98E2-C19D93741A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5F73AF7-57F6-748D-92DD-8FEE1A4A2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817BE-09D1-0144-AB70-A4283BEAE099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44CBBCE-097C-20DB-8FC5-FE0EEA616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6624FC5-8B3F-0D71-8DB9-3BF6A8FC7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BE44F-0859-0E44-84A9-BEDBD63CB2F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723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D8656B-E306-7516-CAF9-474B83E8F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C0C9B29-B0FE-9B75-246C-E8E81B45A9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7F79F25-ADE6-1C6E-DD3E-218B9E0D30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23E3841-93B7-A84E-FC98-AAE43771D3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CDA5AD8-5FC0-846F-C351-0294D4BDE0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CAC4B7B-0001-6173-3700-01F08A7B5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817BE-09D1-0144-AB70-A4283BEAE099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4E63A35-B40F-F16B-8414-7C9D191F4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539C6844-F55F-02C4-6DCF-8DAD6A81D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BE44F-0859-0E44-84A9-BEDBD63CB2F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34843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CF871F-B9B0-2600-0685-59AC01F09A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65D1A47-0FCE-A6F7-6CDD-C323DB0B2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817BE-09D1-0144-AB70-A4283BEAE099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C5C2444-0BC2-1CDE-95DE-43E5FB5CD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6087597-E664-920D-8365-68FBBE7F2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BE44F-0859-0E44-84A9-BEDBD63CB2F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93185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36507DC-E625-4F08-5BD0-F78948A4F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817BE-09D1-0144-AB70-A4283BEAE099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76863B6-832C-815F-4EF6-084E79CCC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BAB1919-B702-10EF-BFC8-651A19FCC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BE44F-0859-0E44-84A9-BEDBD63CB2F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27696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5BEA4D-9F7E-9E28-819F-9C7D30DF6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CCE37E8-427D-1380-F7FC-9C7D16E696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4A7B16B-FBC4-3608-DF52-81D5963186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090154E-95F4-84C1-3972-7791270B6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817BE-09D1-0144-AB70-A4283BEAE099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B8AC95B-8377-E2F7-A8D0-FC3A80D45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4E2C67D-C90B-B405-BF8F-1FC0423F3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BE44F-0859-0E44-84A9-BEDBD63CB2F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43196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C66B257-DA3D-7D72-0A2B-E62EC5005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D5B2036-61E6-ED38-8E40-B84E2143E9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B805326-8C3E-ED3A-EAB1-2CC41A00D4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817BE-09D1-0144-AB70-A4283BEAE099}" type="datetimeFigureOut">
              <a:rPr lang="es-ES" smtClean="0"/>
              <a:t>07/11/2025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1820842-ED9E-5374-9C81-23692BA7A8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E48BAE8-4427-740F-3D7A-7052266786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BE44F-0859-0E44-84A9-BEDBD63CB2F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4048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C0A80F65-E53F-3DCF-39AF-EE66F544A3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18020"/>
            <a:ext cx="9144000" cy="1488657"/>
          </a:xfrm>
        </p:spPr>
        <p:txBody>
          <a:bodyPr>
            <a:no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Roboto Flex Normal" panose="02000000000000000000" pitchFamily="2" charset="0"/>
                <a:ea typeface="Roboto Flex Normal" panose="02000000000000000000" pitchFamily="2" charset="0"/>
              </a:rPr>
              <a:t>SeaBluE – the Joint Bachelor’s Degree in Sustainable Blue Economy</a:t>
            </a:r>
            <a:br>
              <a:rPr lang="en-US" sz="3200" b="1">
                <a:solidFill>
                  <a:schemeClr val="bg1"/>
                </a:solidFill>
                <a:latin typeface="Roboto Flex Normal" panose="02000000000000000000" pitchFamily="2" charset="0"/>
                <a:ea typeface="Roboto Flex Normal" panose="02000000000000000000" pitchFamily="2" charset="0"/>
              </a:rPr>
            </a:br>
            <a:r>
              <a:rPr lang="es-ES" sz="3200" b="1">
                <a:solidFill>
                  <a:schemeClr val="bg1"/>
                </a:solidFill>
                <a:latin typeface="Roboto Flex Normal" panose="02000000000000000000" pitchFamily="2" charset="0"/>
                <a:ea typeface="Roboto Flex Normal" panose="02000000000000000000" pitchFamily="2" charset="0"/>
              </a:rPr>
              <a:t>  </a:t>
            </a:r>
            <a:br>
              <a:rPr lang="es-ES" sz="3200" b="1">
                <a:solidFill>
                  <a:schemeClr val="bg1"/>
                </a:solidFill>
                <a:latin typeface="Roboto Flex Normal" panose="02000000000000000000" pitchFamily="2" charset="0"/>
                <a:ea typeface="Roboto Flex Normal" panose="02000000000000000000" pitchFamily="2" charset="0"/>
              </a:rPr>
            </a:br>
            <a:r>
              <a:rPr lang="es-ES" sz="3200">
                <a:solidFill>
                  <a:schemeClr val="bg1"/>
                </a:solidFill>
                <a:latin typeface="Roboto Flex Normal" panose="02000000000000000000" pitchFamily="2" charset="0"/>
                <a:ea typeface="Roboto Flex Normal" panose="02000000000000000000" pitchFamily="2" charset="0"/>
              </a:rPr>
              <a:t>Soft and Academic Skills </a:t>
            </a:r>
            <a:endParaRPr lang="es-ES" sz="3200" dirty="0">
              <a:solidFill>
                <a:schemeClr val="bg1"/>
              </a:solidFill>
              <a:latin typeface="Roboto Flex Normal" panose="02000000000000000000" pitchFamily="2" charset="0"/>
              <a:ea typeface="Roboto Flex Normal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745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783604" y="6508085"/>
            <a:ext cx="5760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11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502920" y="1796007"/>
            <a:ext cx="8636478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4800" dirty="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E. Maps - Mandatory features</a:t>
            </a:r>
            <a:endParaRPr lang="en-US" sz="4800" dirty="0"/>
          </a:p>
        </p:txBody>
      </p:sp>
      <p:sp>
        <p:nvSpPr>
          <p:cNvPr id="9" name="Text 7"/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9220049" y="3723671"/>
            <a:ext cx="24688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Maps must include an orientation feature, typically indicating the direction of North.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9220052" y="3125939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39"/>
              </a:spcBef>
              <a:buNone/>
            </a:pPr>
            <a:r>
              <a:rPr lang="en-US" sz="1343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Orientation feature</a:t>
            </a:r>
            <a:endParaRPr lang="en-US" sz="1343" dirty="0"/>
          </a:p>
        </p:txBody>
      </p:sp>
      <p:sp>
        <p:nvSpPr>
          <p:cNvPr id="14" name="Text 12"/>
          <p:cNvSpPr/>
          <p:nvPr/>
        </p:nvSpPr>
        <p:spPr>
          <a:xfrm>
            <a:off x="6314340" y="3723671"/>
            <a:ext cx="24688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The inclusion of precise coordinates and a scale is mandatory for maps to offer accurate spatial information.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6314342" y="3125939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39"/>
              </a:spcBef>
              <a:buNone/>
            </a:pPr>
            <a:r>
              <a:rPr lang="en-US" sz="1343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Coordinates and scale</a:t>
            </a:r>
            <a:endParaRPr lang="en-US" sz="1343" dirty="0"/>
          </a:p>
        </p:txBody>
      </p:sp>
      <p:sp>
        <p:nvSpPr>
          <p:cNvPr id="16" name="Text 14"/>
          <p:cNvSpPr/>
          <p:nvPr/>
        </p:nvSpPr>
        <p:spPr>
          <a:xfrm>
            <a:off x="3408630" y="3706343"/>
            <a:ext cx="24688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A map must include a legend that describes the symbols and notations used within the map.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3408631" y="3125861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39"/>
              </a:spcBef>
              <a:buNone/>
            </a:pPr>
            <a:r>
              <a:rPr lang="en-US" sz="1343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Legend inclusion</a:t>
            </a:r>
            <a:endParaRPr lang="en-US" sz="1343" dirty="0"/>
          </a:p>
        </p:txBody>
      </p:sp>
      <p:sp>
        <p:nvSpPr>
          <p:cNvPr id="18" name="Text 16"/>
          <p:cNvSpPr/>
          <p:nvPr/>
        </p:nvSpPr>
        <p:spPr>
          <a:xfrm>
            <a:off x="502920" y="3126016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39"/>
              </a:spcBef>
              <a:buNone/>
            </a:pPr>
            <a:r>
              <a:rPr lang="en-US" sz="1343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Two-dimensional representation</a:t>
            </a:r>
            <a:endParaRPr lang="en-US" sz="1343" dirty="0"/>
          </a:p>
        </p:txBody>
      </p:sp>
      <p:sp>
        <p:nvSpPr>
          <p:cNvPr id="19" name="Text 17"/>
          <p:cNvSpPr/>
          <p:nvPr/>
        </p:nvSpPr>
        <p:spPr>
          <a:xfrm>
            <a:off x="502920" y="3702803"/>
            <a:ext cx="24688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Maps must represent features of the earth in two dimensions, ensuring accessibility and understandability.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22" name="Imagem 8" descr="Mapa História Geológica">
            <a:extLst>
              <a:ext uri="{FF2B5EF4-FFF2-40B4-BE49-F238E27FC236}">
                <a16:creationId xmlns:a16="http://schemas.microsoft.com/office/drawing/2014/main" id="{4528C905-EC10-992C-8FA5-5C7EA4CF71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3220" y="761471"/>
            <a:ext cx="3067723" cy="21674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783604" y="6508085"/>
            <a:ext cx="5760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12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5967838" y="4174350"/>
            <a:ext cx="246888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Boxplots summarise distribution properties and outliers of data </a:t>
            </a:r>
            <a:r>
              <a:rPr lang="en-US" sz="14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sets.</a:t>
            </a:r>
          </a:p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</a:rPr>
              <a:t>Ternary plots represent simultaneously three properties that sum up to 1 or 100. </a:t>
            </a:r>
            <a:endParaRPr lang="en-US" sz="1400" dirty="0"/>
          </a:p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3D-plots illustrate three-dimensional relationships in data, adding depth to analysis.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967838" y="3687353"/>
            <a:ext cx="2468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833"/>
              </a:spcBef>
              <a:buNone/>
            </a:pPr>
            <a:r>
              <a:rPr lang="en-US" sz="1333" dirty="0">
                <a:solidFill>
                  <a:srgbClr val="111111"/>
                </a:solidFill>
                <a:latin typeface="Lexend Deca Bold" pitchFamily="34" charset="0"/>
                <a:ea typeface="Lexend Deca Bold" pitchFamily="34" charset="-122"/>
                <a:cs typeface="Lexend Deca Bold" pitchFamily="34" charset="-120"/>
              </a:rPr>
              <a:t>Advanced Plots</a:t>
            </a:r>
            <a:r>
              <a:rPr lang="en-US" sz="1333">
                <a:solidFill>
                  <a:srgbClr val="111111"/>
                </a:solidFill>
                <a:latin typeface="Lexend Deca Bold" pitchFamily="34" charset="0"/>
                <a:ea typeface="Lexend Deca Bold" pitchFamily="34" charset="-122"/>
                <a:cs typeface="Lexend Deca Bold" pitchFamily="34" charset="-120"/>
              </a:rPr>
              <a:t>: Boxplots, ternary plots </a:t>
            </a:r>
            <a:r>
              <a:rPr lang="en-US" sz="1333" dirty="0">
                <a:solidFill>
                  <a:srgbClr val="111111"/>
                </a:solidFill>
                <a:latin typeface="Lexend Deca Bold" pitchFamily="34" charset="0"/>
                <a:ea typeface="Lexend Deca Bold" pitchFamily="34" charset="-122"/>
                <a:cs typeface="Lexend Deca Bold" pitchFamily="34" charset="-120"/>
              </a:rPr>
              <a:t>and 3D-Plots</a:t>
            </a:r>
            <a:endParaRPr lang="en-US" sz="1333" dirty="0"/>
          </a:p>
        </p:txBody>
      </p:sp>
      <p:sp>
        <p:nvSpPr>
          <p:cNvPr id="10" name="Text 8"/>
          <p:cNvSpPr/>
          <p:nvPr/>
        </p:nvSpPr>
        <p:spPr>
          <a:xfrm>
            <a:off x="5967838" y="3083560"/>
            <a:ext cx="365760" cy="325120"/>
          </a:xfrm>
          <a:custGeom>
            <a:avLst/>
            <a:gdLst/>
            <a:ahLst/>
            <a:cxnLst/>
            <a:rect l="l" t="t" r="r" b="b"/>
            <a:pathLst>
              <a:path w="365760" h="325120">
                <a:moveTo>
                  <a:pt x="243841" y="30480"/>
                </a:moveTo>
                <a:cubicBezTo>
                  <a:pt x="249430" y="30480"/>
                  <a:pt x="254002" y="35051"/>
                  <a:pt x="254002" y="40640"/>
                </a:cubicBezTo>
                <a:lnTo>
                  <a:pt x="254002" y="121920"/>
                </a:lnTo>
                <a:lnTo>
                  <a:pt x="284481" y="121920"/>
                </a:lnTo>
                <a:lnTo>
                  <a:pt x="284481" y="40640"/>
                </a:lnTo>
                <a:cubicBezTo>
                  <a:pt x="284481" y="18223"/>
                  <a:pt x="266255" y="0"/>
                  <a:pt x="243841" y="0"/>
                </a:cubicBezTo>
                <a:lnTo>
                  <a:pt x="121922" y="0"/>
                </a:lnTo>
                <a:cubicBezTo>
                  <a:pt x="99509" y="0"/>
                  <a:pt x="81283" y="18223"/>
                  <a:pt x="81283" y="40640"/>
                </a:cubicBezTo>
                <a:lnTo>
                  <a:pt x="81283" y="121920"/>
                </a:lnTo>
                <a:lnTo>
                  <a:pt x="111762" y="121920"/>
                </a:lnTo>
                <a:lnTo>
                  <a:pt x="111762" y="40640"/>
                </a:lnTo>
                <a:cubicBezTo>
                  <a:pt x="111762" y="35051"/>
                  <a:pt x="116334" y="30480"/>
                  <a:pt x="121922" y="30480"/>
                </a:cubicBezTo>
                <a:lnTo>
                  <a:pt x="157482" y="30480"/>
                </a:lnTo>
                <a:lnTo>
                  <a:pt x="157482" y="71120"/>
                </a:lnTo>
                <a:cubicBezTo>
                  <a:pt x="157482" y="76709"/>
                  <a:pt x="162054" y="81280"/>
                  <a:pt x="167642" y="81280"/>
                </a:cubicBezTo>
                <a:lnTo>
                  <a:pt x="198121" y="81280"/>
                </a:lnTo>
                <a:cubicBezTo>
                  <a:pt x="203710" y="81280"/>
                  <a:pt x="208282" y="76709"/>
                  <a:pt x="208282" y="71120"/>
                </a:cubicBezTo>
                <a:lnTo>
                  <a:pt x="208282" y="30480"/>
                </a:lnTo>
                <a:lnTo>
                  <a:pt x="243841" y="30480"/>
                </a:lnTo>
                <a:moveTo>
                  <a:pt x="208026" y="325120"/>
                </a:moveTo>
                <a:lnTo>
                  <a:pt x="325120" y="325120"/>
                </a:lnTo>
                <a:cubicBezTo>
                  <a:pt x="347534" y="325120"/>
                  <a:pt x="365760" y="306897"/>
                  <a:pt x="365760" y="284480"/>
                </a:cubicBezTo>
                <a:lnTo>
                  <a:pt x="365760" y="182880"/>
                </a:lnTo>
                <a:cubicBezTo>
                  <a:pt x="365760" y="160463"/>
                  <a:pt x="347534" y="142240"/>
                  <a:pt x="325120" y="142240"/>
                </a:cubicBezTo>
                <a:lnTo>
                  <a:pt x="208026" y="142240"/>
                </a:lnTo>
                <a:cubicBezTo>
                  <a:pt x="215520" y="150621"/>
                  <a:pt x="220791" y="161100"/>
                  <a:pt x="222693" y="172720"/>
                </a:cubicBezTo>
                <a:lnTo>
                  <a:pt x="238757" y="172720"/>
                </a:lnTo>
                <a:lnTo>
                  <a:pt x="238757" y="213360"/>
                </a:lnTo>
                <a:cubicBezTo>
                  <a:pt x="238757" y="218949"/>
                  <a:pt x="243329" y="223520"/>
                  <a:pt x="248918" y="223520"/>
                </a:cubicBezTo>
                <a:lnTo>
                  <a:pt x="279397" y="223520"/>
                </a:lnTo>
                <a:cubicBezTo>
                  <a:pt x="284986" y="223520"/>
                  <a:pt x="289558" y="218949"/>
                  <a:pt x="289558" y="213360"/>
                </a:cubicBezTo>
                <a:lnTo>
                  <a:pt x="289558" y="172720"/>
                </a:lnTo>
                <a:lnTo>
                  <a:pt x="325117" y="172720"/>
                </a:lnTo>
                <a:cubicBezTo>
                  <a:pt x="330706" y="172720"/>
                  <a:pt x="335278" y="177291"/>
                  <a:pt x="335278" y="182880"/>
                </a:cubicBezTo>
                <a:lnTo>
                  <a:pt x="335278" y="284480"/>
                </a:lnTo>
                <a:cubicBezTo>
                  <a:pt x="335278" y="290069"/>
                  <a:pt x="330706" y="294640"/>
                  <a:pt x="325117" y="294640"/>
                </a:cubicBezTo>
                <a:lnTo>
                  <a:pt x="222693" y="294640"/>
                </a:lnTo>
                <a:cubicBezTo>
                  <a:pt x="220725" y="306260"/>
                  <a:pt x="215517" y="316738"/>
                  <a:pt x="208026" y="325120"/>
                </a:cubicBezTo>
                <a:lnTo>
                  <a:pt x="208026" y="325120"/>
                </a:lnTo>
                <a:moveTo>
                  <a:pt x="162558" y="172720"/>
                </a:moveTo>
                <a:cubicBezTo>
                  <a:pt x="168147" y="172720"/>
                  <a:pt x="172719" y="177291"/>
                  <a:pt x="172719" y="182880"/>
                </a:cubicBezTo>
                <a:lnTo>
                  <a:pt x="172719" y="284480"/>
                </a:lnTo>
                <a:cubicBezTo>
                  <a:pt x="172719" y="290069"/>
                  <a:pt x="168147" y="294640"/>
                  <a:pt x="162558" y="294640"/>
                </a:cubicBezTo>
                <a:lnTo>
                  <a:pt x="40640" y="294640"/>
                </a:lnTo>
                <a:cubicBezTo>
                  <a:pt x="35051" y="294640"/>
                  <a:pt x="30479" y="290069"/>
                  <a:pt x="30479" y="284480"/>
                </a:cubicBezTo>
                <a:lnTo>
                  <a:pt x="30479" y="182880"/>
                </a:lnTo>
                <a:cubicBezTo>
                  <a:pt x="30479" y="177291"/>
                  <a:pt x="35051" y="172720"/>
                  <a:pt x="40640" y="172720"/>
                </a:cubicBezTo>
                <a:lnTo>
                  <a:pt x="76199" y="172720"/>
                </a:lnTo>
                <a:lnTo>
                  <a:pt x="76199" y="213360"/>
                </a:lnTo>
                <a:cubicBezTo>
                  <a:pt x="76199" y="218949"/>
                  <a:pt x="80771" y="223520"/>
                  <a:pt x="86360" y="223520"/>
                </a:cubicBezTo>
                <a:lnTo>
                  <a:pt x="116838" y="223520"/>
                </a:lnTo>
                <a:cubicBezTo>
                  <a:pt x="122427" y="223520"/>
                  <a:pt x="126999" y="218949"/>
                  <a:pt x="126999" y="213360"/>
                </a:cubicBezTo>
                <a:lnTo>
                  <a:pt x="126999" y="172720"/>
                </a:lnTo>
                <a:lnTo>
                  <a:pt x="162558" y="172720"/>
                </a:lnTo>
                <a:moveTo>
                  <a:pt x="40640" y="142240"/>
                </a:moveTo>
                <a:cubicBezTo>
                  <a:pt x="18226" y="142240"/>
                  <a:pt x="0" y="160463"/>
                  <a:pt x="0" y="182880"/>
                </a:cubicBezTo>
                <a:lnTo>
                  <a:pt x="0" y="284480"/>
                </a:lnTo>
                <a:cubicBezTo>
                  <a:pt x="0" y="306897"/>
                  <a:pt x="18226" y="325120"/>
                  <a:pt x="40640" y="325120"/>
                </a:cubicBezTo>
                <a:lnTo>
                  <a:pt x="162558" y="325120"/>
                </a:lnTo>
                <a:cubicBezTo>
                  <a:pt x="184972" y="325120"/>
                  <a:pt x="203198" y="306897"/>
                  <a:pt x="203198" y="284480"/>
                </a:cubicBezTo>
                <a:lnTo>
                  <a:pt x="203198" y="182880"/>
                </a:lnTo>
                <a:cubicBezTo>
                  <a:pt x="203198" y="160463"/>
                  <a:pt x="184972" y="142240"/>
                  <a:pt x="162558" y="142240"/>
                </a:cubicBezTo>
                <a:lnTo>
                  <a:pt x="40640" y="142240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3189659" y="4174350"/>
            <a:ext cx="246888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Bar graphs use rectangular bars to compare quantities of different categories.</a:t>
            </a:r>
            <a:endParaRPr lang="en-US" sz="1400" dirty="0"/>
          </a:p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Pie charts divide a circle into slices to represent proportions of a whole, frequently utilised in visualising percentages.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3189659" y="3687353"/>
            <a:ext cx="2468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833"/>
              </a:spcBef>
              <a:buNone/>
            </a:pPr>
            <a:r>
              <a:rPr lang="en-US" sz="1333" dirty="0">
                <a:solidFill>
                  <a:srgbClr val="111111"/>
                </a:solidFill>
                <a:latin typeface="Lexend Deca Bold" pitchFamily="34" charset="0"/>
                <a:ea typeface="Lexend Deca Bold" pitchFamily="34" charset="-122"/>
                <a:cs typeface="Lexend Deca Bold" pitchFamily="34" charset="-120"/>
              </a:rPr>
              <a:t>Bar Graphs and Pie Charts</a:t>
            </a:r>
            <a:endParaRPr lang="en-US" sz="1333" dirty="0"/>
          </a:p>
        </p:txBody>
      </p:sp>
      <p:sp>
        <p:nvSpPr>
          <p:cNvPr id="13" name="Text 11"/>
          <p:cNvSpPr/>
          <p:nvPr/>
        </p:nvSpPr>
        <p:spPr>
          <a:xfrm>
            <a:off x="3189659" y="3063240"/>
            <a:ext cx="365760" cy="365760"/>
          </a:xfrm>
          <a:custGeom>
            <a:avLst/>
            <a:gdLst/>
            <a:ahLst/>
            <a:cxnLst/>
            <a:rect l="l" t="t" r="r" b="b"/>
            <a:pathLst>
              <a:path w="365760" h="365760">
                <a:moveTo>
                  <a:pt x="195941" y="39188"/>
                </a:moveTo>
                <a:lnTo>
                  <a:pt x="195941" y="326569"/>
                </a:lnTo>
                <a:lnTo>
                  <a:pt x="169815" y="326569"/>
                </a:lnTo>
                <a:lnTo>
                  <a:pt x="169815" y="39188"/>
                </a:lnTo>
                <a:lnTo>
                  <a:pt x="195941" y="39188"/>
                </a:lnTo>
                <a:moveTo>
                  <a:pt x="169819" y="0"/>
                </a:moveTo>
                <a:cubicBezTo>
                  <a:pt x="148184" y="0"/>
                  <a:pt x="130631" y="17553"/>
                  <a:pt x="130631" y="39188"/>
                </a:cubicBezTo>
                <a:lnTo>
                  <a:pt x="130631" y="326569"/>
                </a:lnTo>
                <a:cubicBezTo>
                  <a:pt x="130631" y="348204"/>
                  <a:pt x="148184" y="365756"/>
                  <a:pt x="169819" y="365756"/>
                </a:cubicBezTo>
                <a:lnTo>
                  <a:pt x="195945" y="365756"/>
                </a:lnTo>
                <a:cubicBezTo>
                  <a:pt x="217580" y="365756"/>
                  <a:pt x="235133" y="348204"/>
                  <a:pt x="235133" y="326569"/>
                </a:cubicBezTo>
                <a:lnTo>
                  <a:pt x="235133" y="39188"/>
                </a:lnTo>
                <a:cubicBezTo>
                  <a:pt x="235133" y="17553"/>
                  <a:pt x="217580" y="0"/>
                  <a:pt x="195945" y="0"/>
                </a:cubicBezTo>
                <a:lnTo>
                  <a:pt x="169819" y="0"/>
                </a:lnTo>
                <a:moveTo>
                  <a:pt x="65314" y="195941"/>
                </a:moveTo>
                <a:lnTo>
                  <a:pt x="65314" y="326569"/>
                </a:lnTo>
                <a:lnTo>
                  <a:pt x="39188" y="326569"/>
                </a:lnTo>
                <a:lnTo>
                  <a:pt x="39188" y="195941"/>
                </a:lnTo>
                <a:lnTo>
                  <a:pt x="65314" y="195941"/>
                </a:lnTo>
                <a:moveTo>
                  <a:pt x="39188" y="156754"/>
                </a:moveTo>
                <a:cubicBezTo>
                  <a:pt x="17553" y="156754"/>
                  <a:pt x="0" y="174307"/>
                  <a:pt x="0" y="195941"/>
                </a:cubicBezTo>
                <a:lnTo>
                  <a:pt x="0" y="326569"/>
                </a:lnTo>
                <a:cubicBezTo>
                  <a:pt x="0" y="348204"/>
                  <a:pt x="17553" y="365756"/>
                  <a:pt x="39188" y="365756"/>
                </a:cubicBezTo>
                <a:lnTo>
                  <a:pt x="65314" y="365756"/>
                </a:lnTo>
                <a:cubicBezTo>
                  <a:pt x="86948" y="365756"/>
                  <a:pt x="104501" y="348204"/>
                  <a:pt x="104501" y="326569"/>
                </a:cubicBezTo>
                <a:lnTo>
                  <a:pt x="104501" y="195941"/>
                </a:lnTo>
                <a:cubicBezTo>
                  <a:pt x="104501" y="174307"/>
                  <a:pt x="86948" y="156754"/>
                  <a:pt x="65314" y="156754"/>
                </a:cubicBezTo>
                <a:lnTo>
                  <a:pt x="39188" y="156754"/>
                </a:lnTo>
                <a:moveTo>
                  <a:pt x="300446" y="91440"/>
                </a:moveTo>
                <a:lnTo>
                  <a:pt x="326572" y="91440"/>
                </a:lnTo>
                <a:lnTo>
                  <a:pt x="326572" y="326572"/>
                </a:lnTo>
                <a:lnTo>
                  <a:pt x="300446" y="326572"/>
                </a:lnTo>
                <a:lnTo>
                  <a:pt x="300446" y="91440"/>
                </a:lnTo>
                <a:moveTo>
                  <a:pt x="261259" y="91440"/>
                </a:moveTo>
                <a:lnTo>
                  <a:pt x="261259" y="326572"/>
                </a:lnTo>
                <a:cubicBezTo>
                  <a:pt x="261259" y="348207"/>
                  <a:pt x="278812" y="365760"/>
                  <a:pt x="300446" y="365760"/>
                </a:cubicBezTo>
                <a:lnTo>
                  <a:pt x="326573" y="365760"/>
                </a:lnTo>
                <a:cubicBezTo>
                  <a:pt x="348207" y="365760"/>
                  <a:pt x="365760" y="348207"/>
                  <a:pt x="365760" y="326572"/>
                </a:cubicBezTo>
                <a:lnTo>
                  <a:pt x="365760" y="91440"/>
                </a:lnTo>
                <a:cubicBezTo>
                  <a:pt x="365760" y="69805"/>
                  <a:pt x="348207" y="52252"/>
                  <a:pt x="326573" y="52252"/>
                </a:cubicBezTo>
                <a:lnTo>
                  <a:pt x="300446" y="52252"/>
                </a:lnTo>
                <a:cubicBezTo>
                  <a:pt x="278812" y="52252"/>
                  <a:pt x="261259" y="69805"/>
                  <a:pt x="261259" y="91440"/>
                </a:cubicBezTo>
                <a:lnTo>
                  <a:pt x="261259" y="91440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502920" y="4174350"/>
            <a:ext cx="237744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Line graphs are used to represent data </a:t>
            </a:r>
            <a:r>
              <a:rPr lang="en-US" sz="14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with discrete </a:t>
            </a: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changes over time.</a:t>
            </a:r>
            <a:endParaRPr lang="en-US" sz="1400" dirty="0"/>
          </a:p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Scatter plots depict individual data points in two-dimensional space, facilitating trend analysis and </a:t>
            </a:r>
            <a:r>
              <a:rPr lang="en-US" sz="14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correlation identification.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502920" y="3687353"/>
            <a:ext cx="2377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833"/>
              </a:spcBef>
              <a:buNone/>
            </a:pPr>
            <a:r>
              <a:rPr lang="en-US" sz="1333" dirty="0">
                <a:solidFill>
                  <a:srgbClr val="111111"/>
                </a:solidFill>
                <a:latin typeface="Lexend Deca Bold" pitchFamily="34" charset="0"/>
                <a:ea typeface="Lexend Deca Bold" pitchFamily="34" charset="-122"/>
                <a:cs typeface="Lexend Deca Bold" pitchFamily="34" charset="-120"/>
              </a:rPr>
              <a:t>Line Graphs and Scatter Plots</a:t>
            </a:r>
            <a:endParaRPr lang="en-US" sz="1333" dirty="0"/>
          </a:p>
        </p:txBody>
      </p:sp>
      <p:sp>
        <p:nvSpPr>
          <p:cNvPr id="16" name="Text 14"/>
          <p:cNvSpPr/>
          <p:nvPr/>
        </p:nvSpPr>
        <p:spPr>
          <a:xfrm>
            <a:off x="502920" y="3086100"/>
            <a:ext cx="365760" cy="320040"/>
          </a:xfrm>
          <a:custGeom>
            <a:avLst/>
            <a:gdLst/>
            <a:ahLst/>
            <a:cxnLst/>
            <a:rect l="l" t="t" r="r" b="b"/>
            <a:pathLst>
              <a:path w="365760" h="320040">
                <a:moveTo>
                  <a:pt x="34290" y="17145"/>
                </a:moveTo>
                <a:cubicBezTo>
                  <a:pt x="34290" y="7643"/>
                  <a:pt x="26646" y="0"/>
                  <a:pt x="17147" y="0"/>
                </a:cubicBezTo>
                <a:cubicBezTo>
                  <a:pt x="7644" y="0"/>
                  <a:pt x="4" y="7643"/>
                  <a:pt x="4" y="17145"/>
                </a:cubicBezTo>
                <a:lnTo>
                  <a:pt x="4" y="268603"/>
                </a:lnTo>
                <a:cubicBezTo>
                  <a:pt x="4" y="297036"/>
                  <a:pt x="23006" y="320037"/>
                  <a:pt x="51440" y="320037"/>
                </a:cubicBezTo>
                <a:lnTo>
                  <a:pt x="348620" y="320037"/>
                </a:lnTo>
                <a:cubicBezTo>
                  <a:pt x="358123" y="320037"/>
                  <a:pt x="365767" y="312394"/>
                  <a:pt x="365767" y="302892"/>
                </a:cubicBezTo>
                <a:cubicBezTo>
                  <a:pt x="365767" y="293390"/>
                  <a:pt x="358123" y="285748"/>
                  <a:pt x="348624" y="285748"/>
                </a:cubicBezTo>
                <a:lnTo>
                  <a:pt x="51444" y="285748"/>
                </a:lnTo>
                <a:cubicBezTo>
                  <a:pt x="41942" y="285748"/>
                  <a:pt x="34301" y="278105"/>
                  <a:pt x="34301" y="268603"/>
                </a:cubicBezTo>
                <a:lnTo>
                  <a:pt x="34290" y="17145"/>
                </a:lnTo>
                <a:moveTo>
                  <a:pt x="137160" y="114299"/>
                </a:moveTo>
                <a:cubicBezTo>
                  <a:pt x="149786" y="114299"/>
                  <a:pt x="160020" y="104064"/>
                  <a:pt x="160020" y="91439"/>
                </a:cubicBezTo>
                <a:cubicBezTo>
                  <a:pt x="160020" y="78813"/>
                  <a:pt x="149786" y="68578"/>
                  <a:pt x="137160" y="68578"/>
                </a:cubicBezTo>
                <a:cubicBezTo>
                  <a:pt x="124534" y="68578"/>
                  <a:pt x="114300" y="78813"/>
                  <a:pt x="114300" y="91439"/>
                </a:cubicBezTo>
                <a:cubicBezTo>
                  <a:pt x="114300" y="104064"/>
                  <a:pt x="124534" y="114299"/>
                  <a:pt x="137160" y="114299"/>
                </a:cubicBezTo>
                <a:moveTo>
                  <a:pt x="228600" y="160020"/>
                </a:moveTo>
                <a:cubicBezTo>
                  <a:pt x="228600" y="147394"/>
                  <a:pt x="218366" y="137160"/>
                  <a:pt x="205740" y="137160"/>
                </a:cubicBezTo>
                <a:cubicBezTo>
                  <a:pt x="193114" y="137160"/>
                  <a:pt x="182880" y="147394"/>
                  <a:pt x="182880" y="160020"/>
                </a:cubicBezTo>
                <a:cubicBezTo>
                  <a:pt x="182880" y="172646"/>
                  <a:pt x="193114" y="182880"/>
                  <a:pt x="205740" y="182880"/>
                </a:cubicBezTo>
                <a:cubicBezTo>
                  <a:pt x="218366" y="182880"/>
                  <a:pt x="228600" y="172646"/>
                  <a:pt x="228600" y="160020"/>
                </a:cubicBezTo>
                <a:moveTo>
                  <a:pt x="274320" y="228601"/>
                </a:moveTo>
                <a:cubicBezTo>
                  <a:pt x="286946" y="228601"/>
                  <a:pt x="297180" y="218366"/>
                  <a:pt x="297180" y="205741"/>
                </a:cubicBezTo>
                <a:cubicBezTo>
                  <a:pt x="297180" y="193115"/>
                  <a:pt x="286946" y="182880"/>
                  <a:pt x="274320" y="182880"/>
                </a:cubicBezTo>
                <a:cubicBezTo>
                  <a:pt x="261694" y="182880"/>
                  <a:pt x="251460" y="193115"/>
                  <a:pt x="251460" y="205741"/>
                </a:cubicBezTo>
                <a:cubicBezTo>
                  <a:pt x="251460" y="218366"/>
                  <a:pt x="261694" y="228601"/>
                  <a:pt x="274320" y="228601"/>
                </a:cubicBezTo>
                <a:moveTo>
                  <a:pt x="320040" y="68581"/>
                </a:moveTo>
                <a:cubicBezTo>
                  <a:pt x="320040" y="55956"/>
                  <a:pt x="309806" y="45721"/>
                  <a:pt x="297180" y="45721"/>
                </a:cubicBezTo>
                <a:cubicBezTo>
                  <a:pt x="284554" y="45721"/>
                  <a:pt x="274320" y="55956"/>
                  <a:pt x="274320" y="68581"/>
                </a:cubicBezTo>
                <a:cubicBezTo>
                  <a:pt x="274320" y="81207"/>
                  <a:pt x="284554" y="91442"/>
                  <a:pt x="297180" y="91442"/>
                </a:cubicBezTo>
                <a:cubicBezTo>
                  <a:pt x="309806" y="91442"/>
                  <a:pt x="320040" y="81207"/>
                  <a:pt x="320040" y="68581"/>
                </a:cubicBezTo>
                <a:lnTo>
                  <a:pt x="320040" y="68581"/>
                </a:lnTo>
                <a:moveTo>
                  <a:pt x="114300" y="228601"/>
                </a:moveTo>
                <a:cubicBezTo>
                  <a:pt x="126926" y="228601"/>
                  <a:pt x="137160" y="218366"/>
                  <a:pt x="137160" y="205741"/>
                </a:cubicBezTo>
                <a:cubicBezTo>
                  <a:pt x="137160" y="193115"/>
                  <a:pt x="126926" y="182880"/>
                  <a:pt x="114300" y="182880"/>
                </a:cubicBezTo>
                <a:cubicBezTo>
                  <a:pt x="101674" y="182880"/>
                  <a:pt x="91440" y="193115"/>
                  <a:pt x="91440" y="205741"/>
                </a:cubicBezTo>
                <a:cubicBezTo>
                  <a:pt x="91440" y="218366"/>
                  <a:pt x="101674" y="228601"/>
                  <a:pt x="114300" y="228601"/>
                </a:cubicBez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7" name="Text 15"/>
          <p:cNvSpPr/>
          <p:nvPr/>
        </p:nvSpPr>
        <p:spPr>
          <a:xfrm>
            <a:off x="502920" y="1796007"/>
            <a:ext cx="7933798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4400" dirty="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Common types of graphs</a:t>
            </a:r>
            <a:endParaRPr lang="en-US" sz="4400" dirty="0"/>
          </a:p>
        </p:txBody>
      </p:sp>
      <p:sp>
        <p:nvSpPr>
          <p:cNvPr id="19" name="Text 17"/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783604" y="6508085"/>
            <a:ext cx="5760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13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502920" y="1796007"/>
            <a:ext cx="8636478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4800" dirty="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Line graph - What it represents</a:t>
            </a:r>
            <a:endParaRPr lang="en-US" sz="4800" dirty="0"/>
          </a:p>
        </p:txBody>
      </p:sp>
      <p:sp>
        <p:nvSpPr>
          <p:cNvPr id="9" name="Text 7"/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9711803" y="3155913"/>
            <a:ext cx="365760" cy="320040"/>
          </a:xfrm>
          <a:custGeom>
            <a:avLst/>
            <a:gdLst/>
            <a:ahLst/>
            <a:cxnLst/>
            <a:rect l="l" t="t" r="r" b="b"/>
            <a:pathLst>
              <a:path w="365760" h="320040">
                <a:moveTo>
                  <a:pt x="34290" y="17145"/>
                </a:moveTo>
                <a:cubicBezTo>
                  <a:pt x="34290" y="7643"/>
                  <a:pt x="26646" y="0"/>
                  <a:pt x="17147" y="0"/>
                </a:cubicBezTo>
                <a:cubicBezTo>
                  <a:pt x="7644" y="0"/>
                  <a:pt x="4" y="7643"/>
                  <a:pt x="4" y="17145"/>
                </a:cubicBezTo>
                <a:lnTo>
                  <a:pt x="4" y="268603"/>
                </a:lnTo>
                <a:cubicBezTo>
                  <a:pt x="4" y="297036"/>
                  <a:pt x="23006" y="320037"/>
                  <a:pt x="51440" y="320037"/>
                </a:cubicBezTo>
                <a:lnTo>
                  <a:pt x="348620" y="320037"/>
                </a:lnTo>
                <a:cubicBezTo>
                  <a:pt x="358123" y="320037"/>
                  <a:pt x="365767" y="312394"/>
                  <a:pt x="365767" y="302892"/>
                </a:cubicBezTo>
                <a:cubicBezTo>
                  <a:pt x="365767" y="293390"/>
                  <a:pt x="358123" y="285748"/>
                  <a:pt x="348624" y="285748"/>
                </a:cubicBezTo>
                <a:lnTo>
                  <a:pt x="51444" y="285748"/>
                </a:lnTo>
                <a:cubicBezTo>
                  <a:pt x="41942" y="285748"/>
                  <a:pt x="34301" y="278105"/>
                  <a:pt x="34301" y="268603"/>
                </a:cubicBezTo>
                <a:lnTo>
                  <a:pt x="34290" y="17145"/>
                </a:lnTo>
                <a:moveTo>
                  <a:pt x="137160" y="114299"/>
                </a:moveTo>
                <a:cubicBezTo>
                  <a:pt x="149786" y="114299"/>
                  <a:pt x="160020" y="104064"/>
                  <a:pt x="160020" y="91439"/>
                </a:cubicBezTo>
                <a:cubicBezTo>
                  <a:pt x="160020" y="78813"/>
                  <a:pt x="149786" y="68578"/>
                  <a:pt x="137160" y="68578"/>
                </a:cubicBezTo>
                <a:cubicBezTo>
                  <a:pt x="124534" y="68578"/>
                  <a:pt x="114300" y="78813"/>
                  <a:pt x="114300" y="91439"/>
                </a:cubicBezTo>
                <a:cubicBezTo>
                  <a:pt x="114300" y="104064"/>
                  <a:pt x="124534" y="114299"/>
                  <a:pt x="137160" y="114299"/>
                </a:cubicBezTo>
                <a:moveTo>
                  <a:pt x="228600" y="160020"/>
                </a:moveTo>
                <a:cubicBezTo>
                  <a:pt x="228600" y="147394"/>
                  <a:pt x="218366" y="137160"/>
                  <a:pt x="205740" y="137160"/>
                </a:cubicBezTo>
                <a:cubicBezTo>
                  <a:pt x="193114" y="137160"/>
                  <a:pt x="182880" y="147394"/>
                  <a:pt x="182880" y="160020"/>
                </a:cubicBezTo>
                <a:cubicBezTo>
                  <a:pt x="182880" y="172646"/>
                  <a:pt x="193114" y="182880"/>
                  <a:pt x="205740" y="182880"/>
                </a:cubicBezTo>
                <a:cubicBezTo>
                  <a:pt x="218366" y="182880"/>
                  <a:pt x="228600" y="172646"/>
                  <a:pt x="228600" y="160020"/>
                </a:cubicBezTo>
                <a:moveTo>
                  <a:pt x="274320" y="228601"/>
                </a:moveTo>
                <a:cubicBezTo>
                  <a:pt x="286946" y="228601"/>
                  <a:pt x="297180" y="218366"/>
                  <a:pt x="297180" y="205741"/>
                </a:cubicBezTo>
                <a:cubicBezTo>
                  <a:pt x="297180" y="193115"/>
                  <a:pt x="286946" y="182880"/>
                  <a:pt x="274320" y="182880"/>
                </a:cubicBezTo>
                <a:cubicBezTo>
                  <a:pt x="261694" y="182880"/>
                  <a:pt x="251460" y="193115"/>
                  <a:pt x="251460" y="205741"/>
                </a:cubicBezTo>
                <a:cubicBezTo>
                  <a:pt x="251460" y="218366"/>
                  <a:pt x="261694" y="228601"/>
                  <a:pt x="274320" y="228601"/>
                </a:cubicBezTo>
                <a:moveTo>
                  <a:pt x="320040" y="68581"/>
                </a:moveTo>
                <a:cubicBezTo>
                  <a:pt x="320040" y="55956"/>
                  <a:pt x="309806" y="45721"/>
                  <a:pt x="297180" y="45721"/>
                </a:cubicBezTo>
                <a:cubicBezTo>
                  <a:pt x="284554" y="45721"/>
                  <a:pt x="274320" y="55956"/>
                  <a:pt x="274320" y="68581"/>
                </a:cubicBezTo>
                <a:cubicBezTo>
                  <a:pt x="274320" y="81207"/>
                  <a:pt x="284554" y="91442"/>
                  <a:pt x="297180" y="91442"/>
                </a:cubicBezTo>
                <a:cubicBezTo>
                  <a:pt x="309806" y="91442"/>
                  <a:pt x="320040" y="81207"/>
                  <a:pt x="320040" y="68581"/>
                </a:cubicBezTo>
                <a:lnTo>
                  <a:pt x="320040" y="68581"/>
                </a:lnTo>
                <a:moveTo>
                  <a:pt x="114300" y="228601"/>
                </a:moveTo>
                <a:cubicBezTo>
                  <a:pt x="126926" y="228601"/>
                  <a:pt x="137160" y="218366"/>
                  <a:pt x="137160" y="205741"/>
                </a:cubicBezTo>
                <a:cubicBezTo>
                  <a:pt x="137160" y="193115"/>
                  <a:pt x="126926" y="182880"/>
                  <a:pt x="114300" y="182880"/>
                </a:cubicBezTo>
                <a:cubicBezTo>
                  <a:pt x="101674" y="182880"/>
                  <a:pt x="91440" y="193115"/>
                  <a:pt x="91440" y="205741"/>
                </a:cubicBezTo>
                <a:cubicBezTo>
                  <a:pt x="91440" y="218366"/>
                  <a:pt x="101674" y="228601"/>
                  <a:pt x="114300" y="228601"/>
                </a:cubicBez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9711803" y="4315491"/>
            <a:ext cx="20116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Symbols are not connected with lines to differentiate this graphical representation from scatter plots.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9711806" y="3768559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2"/>
              </a:spcBef>
              <a:buNone/>
            </a:pPr>
            <a:r>
              <a:rPr lang="en-US" sz="1249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Avoiding misrepresentation</a:t>
            </a:r>
            <a:endParaRPr lang="en-US" sz="1249" dirty="0"/>
          </a:p>
        </p:txBody>
      </p:sp>
      <p:sp>
        <p:nvSpPr>
          <p:cNvPr id="15" name="Text 13"/>
          <p:cNvSpPr/>
          <p:nvPr/>
        </p:nvSpPr>
        <p:spPr>
          <a:xfrm>
            <a:off x="7409587" y="4315491"/>
            <a:ext cx="20116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The spacing between symbols along the x-axis is consistent, ensuring equal distances between consecutive values of the independent variable.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7409590" y="3768559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2"/>
              </a:spcBef>
              <a:buNone/>
            </a:pPr>
            <a:r>
              <a:rPr lang="en-US" sz="1249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Consistent x-axis spacing</a:t>
            </a:r>
            <a:endParaRPr lang="en-US" sz="1249" dirty="0"/>
          </a:p>
        </p:txBody>
      </p:sp>
      <p:sp>
        <p:nvSpPr>
          <p:cNvPr id="17" name="Text 15"/>
          <p:cNvSpPr/>
          <p:nvPr/>
        </p:nvSpPr>
        <p:spPr>
          <a:xfrm>
            <a:off x="7409587" y="3133053"/>
            <a:ext cx="365760" cy="365760"/>
          </a:xfrm>
          <a:custGeom>
            <a:avLst/>
            <a:gdLst/>
            <a:ahLst/>
            <a:cxnLst/>
            <a:rect l="l" t="t" r="r" b="b"/>
            <a:pathLst>
              <a:path w="365760" h="365760">
                <a:moveTo>
                  <a:pt x="39228" y="274748"/>
                </a:moveTo>
                <a:cubicBezTo>
                  <a:pt x="34608" y="270128"/>
                  <a:pt x="34608" y="262528"/>
                  <a:pt x="39228" y="257908"/>
                </a:cubicBezTo>
                <a:lnTo>
                  <a:pt x="68584" y="228552"/>
                </a:lnTo>
                <a:lnTo>
                  <a:pt x="91012" y="250981"/>
                </a:lnTo>
                <a:cubicBezTo>
                  <a:pt x="95632" y="255600"/>
                  <a:pt x="103232" y="255600"/>
                  <a:pt x="107852" y="250981"/>
                </a:cubicBezTo>
                <a:cubicBezTo>
                  <a:pt x="112471" y="246361"/>
                  <a:pt x="112471" y="238761"/>
                  <a:pt x="107852" y="234141"/>
                </a:cubicBezTo>
                <a:lnTo>
                  <a:pt x="85423" y="211713"/>
                </a:lnTo>
                <a:lnTo>
                  <a:pt x="116268" y="180868"/>
                </a:lnTo>
                <a:lnTo>
                  <a:pt x="138696" y="203297"/>
                </a:lnTo>
                <a:cubicBezTo>
                  <a:pt x="143316" y="207916"/>
                  <a:pt x="150916" y="207916"/>
                  <a:pt x="155536" y="203297"/>
                </a:cubicBezTo>
                <a:cubicBezTo>
                  <a:pt x="160155" y="198677"/>
                  <a:pt x="160155" y="191077"/>
                  <a:pt x="155536" y="186457"/>
                </a:cubicBezTo>
                <a:lnTo>
                  <a:pt x="133107" y="164029"/>
                </a:lnTo>
                <a:lnTo>
                  <a:pt x="163952" y="133184"/>
                </a:lnTo>
                <a:lnTo>
                  <a:pt x="186380" y="155613"/>
                </a:lnTo>
                <a:cubicBezTo>
                  <a:pt x="191000" y="160232"/>
                  <a:pt x="198600" y="160232"/>
                  <a:pt x="203220" y="155613"/>
                </a:cubicBezTo>
                <a:cubicBezTo>
                  <a:pt x="207840" y="150993"/>
                  <a:pt x="207840" y="143393"/>
                  <a:pt x="203220" y="138773"/>
                </a:cubicBezTo>
                <a:lnTo>
                  <a:pt x="180792" y="116345"/>
                </a:lnTo>
                <a:lnTo>
                  <a:pt x="211636" y="85500"/>
                </a:lnTo>
                <a:lnTo>
                  <a:pt x="234064" y="107928"/>
                </a:lnTo>
                <a:cubicBezTo>
                  <a:pt x="238684" y="112548"/>
                  <a:pt x="246284" y="112548"/>
                  <a:pt x="250904" y="107928"/>
                </a:cubicBezTo>
                <a:cubicBezTo>
                  <a:pt x="255524" y="103309"/>
                  <a:pt x="255524" y="95708"/>
                  <a:pt x="250904" y="91089"/>
                </a:cubicBezTo>
                <a:lnTo>
                  <a:pt x="228476" y="68660"/>
                </a:lnTo>
                <a:lnTo>
                  <a:pt x="257832" y="39305"/>
                </a:lnTo>
                <a:cubicBezTo>
                  <a:pt x="262451" y="34685"/>
                  <a:pt x="270052" y="34685"/>
                  <a:pt x="274671" y="39305"/>
                </a:cubicBezTo>
                <a:lnTo>
                  <a:pt x="326455" y="91089"/>
                </a:lnTo>
                <a:cubicBezTo>
                  <a:pt x="331075" y="95708"/>
                  <a:pt x="331075" y="103309"/>
                  <a:pt x="326455" y="107928"/>
                </a:cubicBezTo>
                <a:lnTo>
                  <a:pt x="107848" y="326536"/>
                </a:lnTo>
                <a:cubicBezTo>
                  <a:pt x="103229" y="331155"/>
                  <a:pt x="95628" y="331155"/>
                  <a:pt x="91008" y="326536"/>
                </a:cubicBezTo>
                <a:lnTo>
                  <a:pt x="39228" y="274748"/>
                </a:lnTo>
                <a:moveTo>
                  <a:pt x="65680" y="351788"/>
                </a:moveTo>
                <a:cubicBezTo>
                  <a:pt x="84308" y="370416"/>
                  <a:pt x="114483" y="370416"/>
                  <a:pt x="133111" y="351788"/>
                </a:cubicBezTo>
                <a:lnTo>
                  <a:pt x="351792" y="133181"/>
                </a:lnTo>
                <a:cubicBezTo>
                  <a:pt x="370420" y="114552"/>
                  <a:pt x="370420" y="84377"/>
                  <a:pt x="351792" y="65749"/>
                </a:cubicBezTo>
                <a:lnTo>
                  <a:pt x="300084" y="13965"/>
                </a:lnTo>
                <a:cubicBezTo>
                  <a:pt x="281456" y="-4663"/>
                  <a:pt x="251281" y="-4663"/>
                  <a:pt x="232653" y="13965"/>
                </a:cubicBezTo>
                <a:lnTo>
                  <a:pt x="13972" y="232572"/>
                </a:lnTo>
                <a:cubicBezTo>
                  <a:pt x="-4656" y="251200"/>
                  <a:pt x="-4656" y="281376"/>
                  <a:pt x="13972" y="300004"/>
                </a:cubicBezTo>
                <a:lnTo>
                  <a:pt x="65756" y="351788"/>
                </a:lnTo>
                <a:lnTo>
                  <a:pt x="65680" y="351788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8" name="Text 16"/>
          <p:cNvSpPr/>
          <p:nvPr/>
        </p:nvSpPr>
        <p:spPr>
          <a:xfrm>
            <a:off x="5107368" y="4315491"/>
            <a:ext cx="20116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Each value corresponding to the dependent variable is represented using symbols on the graph.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5107370" y="3768559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2"/>
              </a:spcBef>
              <a:buNone/>
            </a:pPr>
            <a:r>
              <a:rPr lang="en-US" sz="1249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Symbol usage for value representation</a:t>
            </a:r>
            <a:endParaRPr lang="en-US" sz="1249" dirty="0"/>
          </a:p>
        </p:txBody>
      </p:sp>
      <p:sp>
        <p:nvSpPr>
          <p:cNvPr id="20" name="Text 18"/>
          <p:cNvSpPr/>
          <p:nvPr/>
        </p:nvSpPr>
        <p:spPr>
          <a:xfrm>
            <a:off x="5107368" y="3133071"/>
            <a:ext cx="365760" cy="365724"/>
          </a:xfrm>
          <a:custGeom>
            <a:avLst/>
            <a:gdLst/>
            <a:ahLst/>
            <a:cxnLst/>
            <a:rect l="l" t="t" r="r" b="b"/>
            <a:pathLst>
              <a:path w="365760" h="365724">
                <a:moveTo>
                  <a:pt x="241965" y="79018"/>
                </a:moveTo>
                <a:lnTo>
                  <a:pt x="162686" y="158297"/>
                </a:lnTo>
                <a:lnTo>
                  <a:pt x="207401" y="203014"/>
                </a:lnTo>
                <a:lnTo>
                  <a:pt x="321891" y="88454"/>
                </a:lnTo>
                <a:cubicBezTo>
                  <a:pt x="334202" y="76140"/>
                  <a:pt x="334202" y="56124"/>
                  <a:pt x="321891" y="43737"/>
                </a:cubicBezTo>
                <a:cubicBezTo>
                  <a:pt x="309579" y="31354"/>
                  <a:pt x="289561" y="31423"/>
                  <a:pt x="277177" y="43737"/>
                </a:cubicBezTo>
                <a:lnTo>
                  <a:pt x="266376" y="54537"/>
                </a:lnTo>
                <a:lnTo>
                  <a:pt x="241965" y="79018"/>
                </a:lnTo>
                <a:moveTo>
                  <a:pt x="138276" y="182705"/>
                </a:moveTo>
                <a:lnTo>
                  <a:pt x="96151" y="224829"/>
                </a:lnTo>
                <a:cubicBezTo>
                  <a:pt x="68214" y="252767"/>
                  <a:pt x="48628" y="287832"/>
                  <a:pt x="39553" y="326142"/>
                </a:cubicBezTo>
                <a:cubicBezTo>
                  <a:pt x="77859" y="316999"/>
                  <a:pt x="112928" y="297411"/>
                  <a:pt x="140865" y="269546"/>
                </a:cubicBezTo>
                <a:lnTo>
                  <a:pt x="182990" y="227422"/>
                </a:lnTo>
                <a:lnTo>
                  <a:pt x="138276" y="182705"/>
                </a:lnTo>
                <a:moveTo>
                  <a:pt x="167368" y="14069"/>
                </a:moveTo>
                <a:cubicBezTo>
                  <a:pt x="187459" y="819"/>
                  <a:pt x="214818" y="2981"/>
                  <a:pt x="232532" y="20693"/>
                </a:cubicBezTo>
                <a:lnTo>
                  <a:pt x="232532" y="20693"/>
                </a:lnTo>
                <a:lnTo>
                  <a:pt x="241965" y="30198"/>
                </a:lnTo>
                <a:lnTo>
                  <a:pt x="252766" y="19398"/>
                </a:lnTo>
                <a:lnTo>
                  <a:pt x="252766" y="19398"/>
                </a:lnTo>
                <a:cubicBezTo>
                  <a:pt x="278614" y="-6451"/>
                  <a:pt x="320523" y="-6451"/>
                  <a:pt x="346371" y="19325"/>
                </a:cubicBezTo>
                <a:cubicBezTo>
                  <a:pt x="372219" y="45174"/>
                  <a:pt x="372219" y="87083"/>
                  <a:pt x="346371" y="112859"/>
                </a:cubicBezTo>
                <a:lnTo>
                  <a:pt x="165276" y="294024"/>
                </a:lnTo>
                <a:cubicBezTo>
                  <a:pt x="130712" y="328585"/>
                  <a:pt x="86645" y="352204"/>
                  <a:pt x="38690" y="361782"/>
                </a:cubicBezTo>
                <a:lnTo>
                  <a:pt x="20687" y="365381"/>
                </a:lnTo>
                <a:cubicBezTo>
                  <a:pt x="15000" y="366533"/>
                  <a:pt x="9166" y="364733"/>
                  <a:pt x="5062" y="360630"/>
                </a:cubicBezTo>
                <a:cubicBezTo>
                  <a:pt x="958" y="356527"/>
                  <a:pt x="-772" y="350693"/>
                  <a:pt x="311" y="345006"/>
                </a:cubicBezTo>
                <a:lnTo>
                  <a:pt x="3910" y="327005"/>
                </a:lnTo>
                <a:cubicBezTo>
                  <a:pt x="13485" y="279052"/>
                  <a:pt x="37103" y="234982"/>
                  <a:pt x="71667" y="200421"/>
                </a:cubicBezTo>
                <a:lnTo>
                  <a:pt x="129271" y="142815"/>
                </a:lnTo>
                <a:lnTo>
                  <a:pt x="143312" y="128775"/>
                </a:lnTo>
                <a:lnTo>
                  <a:pt x="193066" y="79019"/>
                </a:lnTo>
                <a:lnTo>
                  <a:pt x="197532" y="74553"/>
                </a:lnTo>
                <a:lnTo>
                  <a:pt x="205308" y="66847"/>
                </a:lnTo>
                <a:lnTo>
                  <a:pt x="217550" y="54606"/>
                </a:lnTo>
                <a:lnTo>
                  <a:pt x="208117" y="45174"/>
                </a:lnTo>
                <a:lnTo>
                  <a:pt x="208117" y="45174"/>
                </a:lnTo>
                <a:cubicBezTo>
                  <a:pt x="201347" y="38405"/>
                  <a:pt x="190404" y="38478"/>
                  <a:pt x="183706" y="45174"/>
                </a:cubicBezTo>
                <a:lnTo>
                  <a:pt x="121710" y="107172"/>
                </a:lnTo>
                <a:cubicBezTo>
                  <a:pt x="118758" y="110123"/>
                  <a:pt x="115013" y="111780"/>
                  <a:pt x="111125" y="112142"/>
                </a:cubicBezTo>
                <a:cubicBezTo>
                  <a:pt x="106158" y="112647"/>
                  <a:pt x="101045" y="110917"/>
                  <a:pt x="97230" y="107172"/>
                </a:cubicBezTo>
                <a:cubicBezTo>
                  <a:pt x="90460" y="100403"/>
                  <a:pt x="90460" y="89460"/>
                  <a:pt x="97230" y="82764"/>
                </a:cubicBezTo>
                <a:lnTo>
                  <a:pt x="159226" y="20766"/>
                </a:lnTo>
                <a:cubicBezTo>
                  <a:pt x="161746" y="18246"/>
                  <a:pt x="164482" y="16015"/>
                  <a:pt x="167364" y="14143"/>
                </a:cubicBezTo>
                <a:lnTo>
                  <a:pt x="167368" y="14069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1" name="Text 19"/>
          <p:cNvSpPr/>
          <p:nvPr/>
        </p:nvSpPr>
        <p:spPr>
          <a:xfrm>
            <a:off x="2805146" y="4298163"/>
            <a:ext cx="20116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The independent variable may not be numeric, for example, the months of the year in this representation.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2805147" y="3768481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2"/>
              </a:spcBef>
              <a:buNone/>
            </a:pPr>
            <a:r>
              <a:rPr lang="en-US" sz="1249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Independent variable characteristics</a:t>
            </a:r>
            <a:endParaRPr lang="en-US" sz="1249" dirty="0"/>
          </a:p>
        </p:txBody>
      </p:sp>
      <p:sp>
        <p:nvSpPr>
          <p:cNvPr id="23" name="Text 21"/>
          <p:cNvSpPr/>
          <p:nvPr/>
        </p:nvSpPr>
        <p:spPr>
          <a:xfrm>
            <a:off x="2828005" y="3125861"/>
            <a:ext cx="320040" cy="365760"/>
          </a:xfrm>
          <a:custGeom>
            <a:avLst/>
            <a:gdLst/>
            <a:ahLst/>
            <a:cxnLst/>
            <a:rect l="l" t="t" r="r" b="b"/>
            <a:pathLst>
              <a:path w="320040" h="365760">
                <a:moveTo>
                  <a:pt x="108586" y="17147"/>
                </a:moveTo>
                <a:cubicBezTo>
                  <a:pt x="108586" y="7644"/>
                  <a:pt x="100944" y="4"/>
                  <a:pt x="91442" y="4"/>
                </a:cubicBezTo>
                <a:cubicBezTo>
                  <a:pt x="81940" y="4"/>
                  <a:pt x="74297" y="7648"/>
                  <a:pt x="74297" y="17150"/>
                </a:cubicBezTo>
                <a:lnTo>
                  <a:pt x="74297" y="45727"/>
                </a:lnTo>
                <a:lnTo>
                  <a:pt x="45721" y="45727"/>
                </a:lnTo>
                <a:cubicBezTo>
                  <a:pt x="20505" y="45727"/>
                  <a:pt x="0" y="66228"/>
                  <a:pt x="0" y="91447"/>
                </a:cubicBezTo>
                <a:lnTo>
                  <a:pt x="0" y="102877"/>
                </a:lnTo>
                <a:lnTo>
                  <a:pt x="0" y="137167"/>
                </a:lnTo>
                <a:lnTo>
                  <a:pt x="0" y="320047"/>
                </a:lnTo>
                <a:cubicBezTo>
                  <a:pt x="0" y="345266"/>
                  <a:pt x="20502" y="365767"/>
                  <a:pt x="45721" y="365767"/>
                </a:cubicBezTo>
                <a:lnTo>
                  <a:pt x="274322" y="365767"/>
                </a:lnTo>
                <a:cubicBezTo>
                  <a:pt x="299538" y="365767"/>
                  <a:pt x="320043" y="345266"/>
                  <a:pt x="320043" y="320047"/>
                </a:cubicBezTo>
                <a:lnTo>
                  <a:pt x="320043" y="137167"/>
                </a:lnTo>
                <a:lnTo>
                  <a:pt x="320043" y="102877"/>
                </a:lnTo>
                <a:lnTo>
                  <a:pt x="320043" y="91447"/>
                </a:lnTo>
                <a:cubicBezTo>
                  <a:pt x="320043" y="66228"/>
                  <a:pt x="299541" y="45727"/>
                  <a:pt x="274322" y="45727"/>
                </a:cubicBezTo>
                <a:lnTo>
                  <a:pt x="245746" y="45727"/>
                </a:lnTo>
                <a:lnTo>
                  <a:pt x="245746" y="17154"/>
                </a:lnTo>
                <a:cubicBezTo>
                  <a:pt x="245746" y="7652"/>
                  <a:pt x="238103" y="11"/>
                  <a:pt x="228601" y="11"/>
                </a:cubicBezTo>
                <a:cubicBezTo>
                  <a:pt x="219099" y="11"/>
                  <a:pt x="211457" y="7655"/>
                  <a:pt x="211457" y="17158"/>
                </a:cubicBezTo>
                <a:lnTo>
                  <a:pt x="211457" y="45734"/>
                </a:lnTo>
                <a:lnTo>
                  <a:pt x="108586" y="45734"/>
                </a:lnTo>
                <a:lnTo>
                  <a:pt x="108586" y="17147"/>
                </a:lnTo>
                <a:moveTo>
                  <a:pt x="34289" y="137160"/>
                </a:moveTo>
                <a:lnTo>
                  <a:pt x="285748" y="137160"/>
                </a:lnTo>
                <a:lnTo>
                  <a:pt x="285748" y="320040"/>
                </a:lnTo>
                <a:cubicBezTo>
                  <a:pt x="285748" y="326327"/>
                  <a:pt x="280605" y="331470"/>
                  <a:pt x="274319" y="331470"/>
                </a:cubicBezTo>
                <a:lnTo>
                  <a:pt x="45718" y="331470"/>
                </a:lnTo>
                <a:cubicBezTo>
                  <a:pt x="39432" y="331470"/>
                  <a:pt x="34289" y="326327"/>
                  <a:pt x="34289" y="320040"/>
                </a:cubicBezTo>
                <a:lnTo>
                  <a:pt x="34289" y="137160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4" name="Text 22"/>
          <p:cNvSpPr/>
          <p:nvPr/>
        </p:nvSpPr>
        <p:spPr>
          <a:xfrm>
            <a:off x="502920" y="3768636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2"/>
              </a:spcBef>
              <a:buNone/>
            </a:pPr>
            <a:r>
              <a:rPr lang="en-US" sz="1249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Representation of dependent variable trends</a:t>
            </a:r>
            <a:endParaRPr lang="en-US" sz="1249" dirty="0"/>
          </a:p>
        </p:txBody>
      </p:sp>
      <p:sp>
        <p:nvSpPr>
          <p:cNvPr id="25" name="Text 23"/>
          <p:cNvSpPr/>
          <p:nvPr/>
        </p:nvSpPr>
        <p:spPr>
          <a:xfrm>
            <a:off x="502920" y="4294623"/>
            <a:ext cx="20116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The line graph demonstrates how the values of the dependent variable change across various categories of the independent variable.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502920" y="3155913"/>
            <a:ext cx="365760" cy="320040"/>
          </a:xfrm>
          <a:custGeom>
            <a:avLst/>
            <a:gdLst/>
            <a:ahLst/>
            <a:cxnLst/>
            <a:rect l="l" t="t" r="r" b="b"/>
            <a:pathLst>
              <a:path w="365760" h="320040">
                <a:moveTo>
                  <a:pt x="297180" y="34289"/>
                </a:moveTo>
                <a:cubicBezTo>
                  <a:pt x="303467" y="34289"/>
                  <a:pt x="308610" y="39432"/>
                  <a:pt x="308610" y="45718"/>
                </a:cubicBezTo>
                <a:cubicBezTo>
                  <a:pt x="308610" y="52003"/>
                  <a:pt x="303467" y="57146"/>
                  <a:pt x="297180" y="57146"/>
                </a:cubicBezTo>
                <a:lnTo>
                  <a:pt x="68580" y="57146"/>
                </a:lnTo>
                <a:cubicBezTo>
                  <a:pt x="62293" y="57146"/>
                  <a:pt x="57150" y="52003"/>
                  <a:pt x="57150" y="45718"/>
                </a:cubicBezTo>
                <a:cubicBezTo>
                  <a:pt x="57150" y="39432"/>
                  <a:pt x="62293" y="34289"/>
                  <a:pt x="68580" y="34289"/>
                </a:cubicBezTo>
                <a:lnTo>
                  <a:pt x="297180" y="34289"/>
                </a:lnTo>
                <a:moveTo>
                  <a:pt x="68580" y="0"/>
                </a:moveTo>
                <a:cubicBezTo>
                  <a:pt x="43361" y="0"/>
                  <a:pt x="22860" y="20502"/>
                  <a:pt x="22860" y="45721"/>
                </a:cubicBezTo>
                <a:cubicBezTo>
                  <a:pt x="22860" y="70937"/>
                  <a:pt x="43361" y="91442"/>
                  <a:pt x="68580" y="91442"/>
                </a:cubicBezTo>
                <a:lnTo>
                  <a:pt x="165737" y="91442"/>
                </a:lnTo>
                <a:lnTo>
                  <a:pt x="165737" y="102871"/>
                </a:lnTo>
                <a:lnTo>
                  <a:pt x="158663" y="109943"/>
                </a:lnTo>
                <a:lnTo>
                  <a:pt x="138590" y="130016"/>
                </a:lnTo>
                <a:lnTo>
                  <a:pt x="131447" y="137160"/>
                </a:lnTo>
                <a:lnTo>
                  <a:pt x="91444" y="137160"/>
                </a:lnTo>
                <a:cubicBezTo>
                  <a:pt x="56726" y="137160"/>
                  <a:pt x="28580" y="165307"/>
                  <a:pt x="28580" y="200025"/>
                </a:cubicBezTo>
                <a:lnTo>
                  <a:pt x="28580" y="228601"/>
                </a:lnTo>
                <a:lnTo>
                  <a:pt x="22867" y="228601"/>
                </a:lnTo>
                <a:cubicBezTo>
                  <a:pt x="10223" y="228601"/>
                  <a:pt x="7" y="238817"/>
                  <a:pt x="7" y="251462"/>
                </a:cubicBezTo>
                <a:lnTo>
                  <a:pt x="7" y="297183"/>
                </a:lnTo>
                <a:cubicBezTo>
                  <a:pt x="7" y="309828"/>
                  <a:pt x="10223" y="320043"/>
                  <a:pt x="22867" y="320043"/>
                </a:cubicBezTo>
                <a:lnTo>
                  <a:pt x="68587" y="320043"/>
                </a:lnTo>
                <a:cubicBezTo>
                  <a:pt x="81232" y="320043"/>
                  <a:pt x="91447" y="309828"/>
                  <a:pt x="91447" y="297183"/>
                </a:cubicBezTo>
                <a:lnTo>
                  <a:pt x="91447" y="251462"/>
                </a:lnTo>
                <a:cubicBezTo>
                  <a:pt x="91447" y="238817"/>
                  <a:pt x="81232" y="228601"/>
                  <a:pt x="68587" y="228601"/>
                </a:cubicBezTo>
                <a:lnTo>
                  <a:pt x="62874" y="228601"/>
                </a:lnTo>
                <a:lnTo>
                  <a:pt x="62874" y="200025"/>
                </a:lnTo>
                <a:cubicBezTo>
                  <a:pt x="62874" y="184238"/>
                  <a:pt x="75661" y="171449"/>
                  <a:pt x="91451" y="171449"/>
                </a:cubicBezTo>
                <a:lnTo>
                  <a:pt x="131458" y="171449"/>
                </a:lnTo>
                <a:lnTo>
                  <a:pt x="138532" y="178522"/>
                </a:lnTo>
                <a:lnTo>
                  <a:pt x="158604" y="198595"/>
                </a:lnTo>
                <a:lnTo>
                  <a:pt x="165748" y="205738"/>
                </a:lnTo>
                <a:lnTo>
                  <a:pt x="165748" y="228598"/>
                </a:lnTo>
                <a:lnTo>
                  <a:pt x="160034" y="228598"/>
                </a:lnTo>
                <a:cubicBezTo>
                  <a:pt x="147390" y="228598"/>
                  <a:pt x="137174" y="238814"/>
                  <a:pt x="137174" y="251459"/>
                </a:cubicBezTo>
                <a:lnTo>
                  <a:pt x="137174" y="297180"/>
                </a:lnTo>
                <a:cubicBezTo>
                  <a:pt x="137174" y="309825"/>
                  <a:pt x="147390" y="320040"/>
                  <a:pt x="160034" y="320040"/>
                </a:cubicBezTo>
                <a:lnTo>
                  <a:pt x="205754" y="320040"/>
                </a:lnTo>
                <a:cubicBezTo>
                  <a:pt x="218399" y="320040"/>
                  <a:pt x="228614" y="309825"/>
                  <a:pt x="228614" y="297180"/>
                </a:cubicBezTo>
                <a:lnTo>
                  <a:pt x="228614" y="251459"/>
                </a:lnTo>
                <a:cubicBezTo>
                  <a:pt x="228614" y="238814"/>
                  <a:pt x="218399" y="228598"/>
                  <a:pt x="205754" y="228598"/>
                </a:cubicBezTo>
                <a:lnTo>
                  <a:pt x="200041" y="228598"/>
                </a:lnTo>
                <a:lnTo>
                  <a:pt x="200041" y="205738"/>
                </a:lnTo>
                <a:lnTo>
                  <a:pt x="207115" y="198665"/>
                </a:lnTo>
                <a:lnTo>
                  <a:pt x="227188" y="178592"/>
                </a:lnTo>
                <a:lnTo>
                  <a:pt x="234331" y="171449"/>
                </a:lnTo>
                <a:lnTo>
                  <a:pt x="274338" y="171449"/>
                </a:lnTo>
                <a:cubicBezTo>
                  <a:pt x="290124" y="171449"/>
                  <a:pt x="302915" y="184238"/>
                  <a:pt x="302915" y="200025"/>
                </a:cubicBezTo>
                <a:lnTo>
                  <a:pt x="302915" y="228601"/>
                </a:lnTo>
                <a:lnTo>
                  <a:pt x="297202" y="228601"/>
                </a:lnTo>
                <a:cubicBezTo>
                  <a:pt x="284557" y="228601"/>
                  <a:pt x="274342" y="238817"/>
                  <a:pt x="274342" y="251462"/>
                </a:cubicBezTo>
                <a:lnTo>
                  <a:pt x="274342" y="297183"/>
                </a:lnTo>
                <a:cubicBezTo>
                  <a:pt x="274342" y="309828"/>
                  <a:pt x="284557" y="320043"/>
                  <a:pt x="297202" y="320043"/>
                </a:cubicBezTo>
                <a:lnTo>
                  <a:pt x="342922" y="320043"/>
                </a:lnTo>
                <a:cubicBezTo>
                  <a:pt x="355566" y="320043"/>
                  <a:pt x="365782" y="309828"/>
                  <a:pt x="365782" y="297183"/>
                </a:cubicBezTo>
                <a:lnTo>
                  <a:pt x="365782" y="251462"/>
                </a:lnTo>
                <a:cubicBezTo>
                  <a:pt x="365782" y="238817"/>
                  <a:pt x="355566" y="228601"/>
                  <a:pt x="342922" y="228601"/>
                </a:cubicBezTo>
                <a:lnTo>
                  <a:pt x="337209" y="228601"/>
                </a:lnTo>
                <a:lnTo>
                  <a:pt x="337209" y="200025"/>
                </a:lnTo>
                <a:cubicBezTo>
                  <a:pt x="337209" y="165307"/>
                  <a:pt x="309063" y="137160"/>
                  <a:pt x="274345" y="137160"/>
                </a:cubicBezTo>
                <a:lnTo>
                  <a:pt x="234342" y="137160"/>
                </a:lnTo>
                <a:lnTo>
                  <a:pt x="227268" y="130087"/>
                </a:lnTo>
                <a:lnTo>
                  <a:pt x="207195" y="110014"/>
                </a:lnTo>
                <a:lnTo>
                  <a:pt x="200052" y="102871"/>
                </a:lnTo>
                <a:lnTo>
                  <a:pt x="200052" y="91442"/>
                </a:lnTo>
                <a:lnTo>
                  <a:pt x="297209" y="91442"/>
                </a:lnTo>
                <a:cubicBezTo>
                  <a:pt x="322428" y="91442"/>
                  <a:pt x="342929" y="70940"/>
                  <a:pt x="342929" y="45721"/>
                </a:cubicBezTo>
                <a:cubicBezTo>
                  <a:pt x="342929" y="20505"/>
                  <a:pt x="322428" y="0"/>
                  <a:pt x="297209" y="0"/>
                </a:cubicBezTo>
                <a:lnTo>
                  <a:pt x="68580" y="0"/>
                </a:lnTo>
                <a:moveTo>
                  <a:pt x="34290" y="285751"/>
                </a:moveTo>
                <a:lnTo>
                  <a:pt x="34290" y="262890"/>
                </a:lnTo>
                <a:lnTo>
                  <a:pt x="57150" y="262890"/>
                </a:lnTo>
                <a:lnTo>
                  <a:pt x="57150" y="285751"/>
                </a:lnTo>
                <a:lnTo>
                  <a:pt x="34290" y="285751"/>
                </a:lnTo>
                <a:moveTo>
                  <a:pt x="171450" y="285751"/>
                </a:moveTo>
                <a:lnTo>
                  <a:pt x="171450" y="262890"/>
                </a:lnTo>
                <a:lnTo>
                  <a:pt x="194310" y="262890"/>
                </a:lnTo>
                <a:lnTo>
                  <a:pt x="194310" y="285751"/>
                </a:lnTo>
                <a:lnTo>
                  <a:pt x="171450" y="285751"/>
                </a:lnTo>
                <a:moveTo>
                  <a:pt x="308610" y="285751"/>
                </a:moveTo>
                <a:lnTo>
                  <a:pt x="308610" y="262890"/>
                </a:lnTo>
                <a:lnTo>
                  <a:pt x="331470" y="262890"/>
                </a:lnTo>
                <a:lnTo>
                  <a:pt x="331470" y="285751"/>
                </a:lnTo>
                <a:lnTo>
                  <a:pt x="308610" y="285751"/>
                </a:lnTo>
                <a:moveTo>
                  <a:pt x="162807" y="154304"/>
                </a:moveTo>
                <a:lnTo>
                  <a:pt x="182880" y="134231"/>
                </a:lnTo>
                <a:lnTo>
                  <a:pt x="202953" y="154304"/>
                </a:lnTo>
                <a:lnTo>
                  <a:pt x="182880" y="174377"/>
                </a:lnTo>
                <a:lnTo>
                  <a:pt x="162807" y="154304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8" name="Text 26"/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D29F5A-34E0-4E34-AE34-60A2785F6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>
            <a:extLst>
              <a:ext uri="{FF2B5EF4-FFF2-40B4-BE49-F238E27FC236}">
                <a16:creationId xmlns:a16="http://schemas.microsoft.com/office/drawing/2014/main" id="{580CCA3F-49C9-2DAC-96F9-BE626525B9D9}"/>
              </a:ext>
            </a:extLst>
          </p:cNvPr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13</a:t>
            </a:r>
            <a:endParaRPr lang="en-US" sz="800" dirty="0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AC3F8A5A-6C6B-E3B6-2176-E470E98517A2}"/>
              </a:ext>
            </a:extLst>
          </p:cNvPr>
          <p:cNvSpPr/>
          <p:nvPr/>
        </p:nvSpPr>
        <p:spPr>
          <a:xfrm>
            <a:off x="502920" y="1796007"/>
            <a:ext cx="8636478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4800" dirty="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Line </a:t>
            </a:r>
            <a:r>
              <a:rPr lang="en-US" sz="480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graph – </a:t>
            </a:r>
            <a:r>
              <a:rPr lang="en-US" sz="160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Monthly precipitation (mm) at a given location</a:t>
            </a:r>
            <a:endParaRPr lang="en-US" sz="1600" dirty="0"/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5ECFAD4D-5D77-E70A-5510-5F09B3500AA0}"/>
              </a:ext>
            </a:extLst>
          </p:cNvPr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8" name="Text 26">
            <a:extLst>
              <a:ext uri="{FF2B5EF4-FFF2-40B4-BE49-F238E27FC236}">
                <a16:creationId xmlns:a16="http://schemas.microsoft.com/office/drawing/2014/main" id="{A9D20F0F-CA75-C368-1DE7-00BF62749028}"/>
              </a:ext>
            </a:extLst>
          </p:cNvPr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6" name="Imagem 10">
            <a:extLst>
              <a:ext uri="{FF2B5EF4-FFF2-40B4-BE49-F238E27FC236}">
                <a16:creationId xmlns:a16="http://schemas.microsoft.com/office/drawing/2014/main" id="{AAEA5AFD-164D-DC27-44E2-7D344DD5AE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656" y="2430145"/>
            <a:ext cx="6554107" cy="42796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223891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783604" y="6508085"/>
            <a:ext cx="5760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14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502920" y="1796007"/>
            <a:ext cx="8636478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4800" dirty="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Bar chart - What it represents</a:t>
            </a:r>
            <a:endParaRPr lang="en-US" sz="4800" dirty="0"/>
          </a:p>
        </p:txBody>
      </p:sp>
      <p:sp>
        <p:nvSpPr>
          <p:cNvPr id="9" name="Text 7"/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8403770" y="4347449"/>
            <a:ext cx="32004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Bar charts are commonly used for displaying numerical data in discrete intervals, often to compare quantities.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8403773" y="3749717"/>
            <a:ext cx="3200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sz="180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Purpose of Bar Charts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8403770" y="3139922"/>
            <a:ext cx="457200" cy="400050"/>
          </a:xfrm>
          <a:custGeom>
            <a:avLst/>
            <a:gdLst/>
            <a:ahLst/>
            <a:cxnLst/>
            <a:rect l="l" t="t" r="r" b="b"/>
            <a:pathLst>
              <a:path w="457200" h="400050">
                <a:moveTo>
                  <a:pt x="21434" y="0"/>
                </a:moveTo>
                <a:cubicBezTo>
                  <a:pt x="33312" y="0"/>
                  <a:pt x="42867" y="9553"/>
                  <a:pt x="42867" y="21431"/>
                </a:cubicBezTo>
                <a:lnTo>
                  <a:pt x="42867" y="335754"/>
                </a:lnTo>
                <a:cubicBezTo>
                  <a:pt x="42867" y="347631"/>
                  <a:pt x="52423" y="357185"/>
                  <a:pt x="64301" y="357185"/>
                </a:cubicBezTo>
                <a:lnTo>
                  <a:pt x="435776" y="357185"/>
                </a:lnTo>
                <a:cubicBezTo>
                  <a:pt x="447654" y="357185"/>
                  <a:pt x="457209" y="366738"/>
                  <a:pt x="457209" y="378615"/>
                </a:cubicBezTo>
                <a:cubicBezTo>
                  <a:pt x="457209" y="390493"/>
                  <a:pt x="447654" y="400046"/>
                  <a:pt x="435780" y="400046"/>
                </a:cubicBezTo>
                <a:lnTo>
                  <a:pt x="64305" y="400046"/>
                </a:lnTo>
                <a:cubicBezTo>
                  <a:pt x="28767" y="400046"/>
                  <a:pt x="14" y="371290"/>
                  <a:pt x="14" y="335754"/>
                </a:cubicBezTo>
                <a:lnTo>
                  <a:pt x="14" y="21431"/>
                </a:lnTo>
                <a:cubicBezTo>
                  <a:pt x="14" y="9553"/>
                  <a:pt x="9569" y="0"/>
                  <a:pt x="21447" y="0"/>
                </a:cubicBezTo>
                <a:lnTo>
                  <a:pt x="21434" y="0"/>
                </a:lnTo>
              </a:path>
              <a:path w="457200" h="400050">
                <a:moveTo>
                  <a:pt x="150021" y="171449"/>
                </a:moveTo>
                <a:cubicBezTo>
                  <a:pt x="161899" y="171449"/>
                  <a:pt x="171455" y="181003"/>
                  <a:pt x="171455" y="192880"/>
                </a:cubicBezTo>
                <a:lnTo>
                  <a:pt x="171455" y="264317"/>
                </a:lnTo>
                <a:cubicBezTo>
                  <a:pt x="171455" y="276195"/>
                  <a:pt x="161899" y="285748"/>
                  <a:pt x="150026" y="285748"/>
                </a:cubicBezTo>
                <a:cubicBezTo>
                  <a:pt x="138148" y="285748"/>
                  <a:pt x="128597" y="276195"/>
                  <a:pt x="128597" y="264317"/>
                </a:cubicBezTo>
                <a:lnTo>
                  <a:pt x="128597" y="192880"/>
                </a:lnTo>
                <a:cubicBezTo>
                  <a:pt x="128597" y="181003"/>
                  <a:pt x="138152" y="171449"/>
                  <a:pt x="150030" y="171449"/>
                </a:cubicBezTo>
                <a:lnTo>
                  <a:pt x="150021" y="171449"/>
                </a:lnTo>
              </a:path>
              <a:path w="457200" h="400050">
                <a:moveTo>
                  <a:pt x="257175" y="107157"/>
                </a:moveTo>
                <a:lnTo>
                  <a:pt x="257175" y="264321"/>
                </a:lnTo>
                <a:cubicBezTo>
                  <a:pt x="257175" y="276199"/>
                  <a:pt x="247620" y="285752"/>
                  <a:pt x="235746" y="285752"/>
                </a:cubicBezTo>
                <a:cubicBezTo>
                  <a:pt x="223868" y="285752"/>
                  <a:pt x="214317" y="276199"/>
                  <a:pt x="214317" y="264321"/>
                </a:cubicBezTo>
                <a:lnTo>
                  <a:pt x="214317" y="107157"/>
                </a:lnTo>
                <a:cubicBezTo>
                  <a:pt x="214317" y="95280"/>
                  <a:pt x="223873" y="85727"/>
                  <a:pt x="235751" y="85727"/>
                </a:cubicBezTo>
                <a:cubicBezTo>
                  <a:pt x="247629" y="85727"/>
                  <a:pt x="257184" y="95280"/>
                  <a:pt x="257184" y="107157"/>
                </a:cubicBezTo>
                <a:lnTo>
                  <a:pt x="257175" y="107157"/>
                </a:lnTo>
              </a:path>
              <a:path w="457200" h="400050">
                <a:moveTo>
                  <a:pt x="321471" y="142874"/>
                </a:moveTo>
                <a:cubicBezTo>
                  <a:pt x="333349" y="142874"/>
                  <a:pt x="342905" y="152427"/>
                  <a:pt x="342905" y="164305"/>
                </a:cubicBezTo>
                <a:lnTo>
                  <a:pt x="342905" y="264317"/>
                </a:lnTo>
                <a:cubicBezTo>
                  <a:pt x="342905" y="276195"/>
                  <a:pt x="333349" y="285748"/>
                  <a:pt x="321476" y="285748"/>
                </a:cubicBezTo>
                <a:cubicBezTo>
                  <a:pt x="309598" y="285748"/>
                  <a:pt x="300047" y="276195"/>
                  <a:pt x="300047" y="264317"/>
                </a:cubicBezTo>
                <a:lnTo>
                  <a:pt x="300047" y="164305"/>
                </a:lnTo>
                <a:cubicBezTo>
                  <a:pt x="300047" y="152427"/>
                  <a:pt x="309602" y="142874"/>
                  <a:pt x="321480" y="142874"/>
                </a:cubicBezTo>
                <a:lnTo>
                  <a:pt x="321471" y="142874"/>
                </a:lnTo>
              </a:path>
              <a:path w="457200" h="400050">
                <a:moveTo>
                  <a:pt x="428625" y="50006"/>
                </a:moveTo>
                <a:lnTo>
                  <a:pt x="428625" y="264317"/>
                </a:lnTo>
                <a:cubicBezTo>
                  <a:pt x="428625" y="276195"/>
                  <a:pt x="419070" y="285748"/>
                  <a:pt x="407196" y="285748"/>
                </a:cubicBezTo>
                <a:cubicBezTo>
                  <a:pt x="395318" y="285748"/>
                  <a:pt x="385767" y="276195"/>
                  <a:pt x="385767" y="264317"/>
                </a:cubicBezTo>
                <a:lnTo>
                  <a:pt x="385767" y="50006"/>
                </a:lnTo>
                <a:cubicBezTo>
                  <a:pt x="385767" y="38129"/>
                  <a:pt x="395323" y="28576"/>
                  <a:pt x="407201" y="28576"/>
                </a:cubicBezTo>
                <a:cubicBezTo>
                  <a:pt x="419079" y="28576"/>
                  <a:pt x="428634" y="38129"/>
                  <a:pt x="428634" y="50006"/>
                </a:cubicBezTo>
                <a:lnTo>
                  <a:pt x="428625" y="50006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5" name="Text 13"/>
          <p:cNvSpPr/>
          <p:nvPr/>
        </p:nvSpPr>
        <p:spPr>
          <a:xfrm>
            <a:off x="4453345" y="4330121"/>
            <a:ext cx="32004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For example, a bar chart could depict rainfall measured in millimetres </a:t>
            </a:r>
            <a:r>
              <a:rPr lang="en-US" sz="14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per month at </a:t>
            </a: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a specified location.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4453347" y="3749639"/>
            <a:ext cx="3200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sz="180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Practical Example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4453345" y="3145730"/>
            <a:ext cx="457200" cy="400050"/>
          </a:xfrm>
          <a:custGeom>
            <a:avLst/>
            <a:gdLst/>
            <a:ahLst/>
            <a:cxnLst/>
            <a:rect l="l" t="t" r="r" b="b"/>
            <a:pathLst>
              <a:path w="457200" h="400050">
                <a:moveTo>
                  <a:pt x="371475" y="42861"/>
                </a:moveTo>
                <a:cubicBezTo>
                  <a:pt x="379334" y="42861"/>
                  <a:pt x="385763" y="49290"/>
                  <a:pt x="385763" y="57147"/>
                </a:cubicBezTo>
                <a:cubicBezTo>
                  <a:pt x="385763" y="65004"/>
                  <a:pt x="379334" y="71433"/>
                  <a:pt x="371475" y="71433"/>
                </a:cubicBezTo>
                <a:lnTo>
                  <a:pt x="85725" y="71433"/>
                </a:lnTo>
                <a:cubicBezTo>
                  <a:pt x="77866" y="71433"/>
                  <a:pt x="71438" y="65004"/>
                  <a:pt x="71438" y="57147"/>
                </a:cubicBezTo>
                <a:cubicBezTo>
                  <a:pt x="71438" y="49290"/>
                  <a:pt x="77866" y="42861"/>
                  <a:pt x="85725" y="42861"/>
                </a:cubicBezTo>
                <a:lnTo>
                  <a:pt x="371475" y="42861"/>
                </a:lnTo>
                <a:moveTo>
                  <a:pt x="85725" y="0"/>
                </a:moveTo>
                <a:cubicBezTo>
                  <a:pt x="54201" y="0"/>
                  <a:pt x="28575" y="25627"/>
                  <a:pt x="28575" y="57151"/>
                </a:cubicBezTo>
                <a:cubicBezTo>
                  <a:pt x="28575" y="88671"/>
                  <a:pt x="54201" y="114302"/>
                  <a:pt x="85725" y="114302"/>
                </a:cubicBezTo>
                <a:lnTo>
                  <a:pt x="207171" y="114302"/>
                </a:lnTo>
                <a:lnTo>
                  <a:pt x="207171" y="128588"/>
                </a:lnTo>
                <a:lnTo>
                  <a:pt x="198329" y="137429"/>
                </a:lnTo>
                <a:lnTo>
                  <a:pt x="173238" y="162520"/>
                </a:lnTo>
                <a:lnTo>
                  <a:pt x="164309" y="171449"/>
                </a:lnTo>
                <a:lnTo>
                  <a:pt x="114305" y="171449"/>
                </a:lnTo>
                <a:cubicBezTo>
                  <a:pt x="70907" y="171449"/>
                  <a:pt x="35726" y="206634"/>
                  <a:pt x="35726" y="250031"/>
                </a:cubicBezTo>
                <a:lnTo>
                  <a:pt x="35726" y="285752"/>
                </a:lnTo>
                <a:lnTo>
                  <a:pt x="28584" y="285752"/>
                </a:lnTo>
                <a:cubicBezTo>
                  <a:pt x="12779" y="285752"/>
                  <a:pt x="9" y="298521"/>
                  <a:pt x="9" y="314327"/>
                </a:cubicBezTo>
                <a:lnTo>
                  <a:pt x="9" y="371478"/>
                </a:lnTo>
                <a:cubicBezTo>
                  <a:pt x="9" y="387284"/>
                  <a:pt x="12779" y="400054"/>
                  <a:pt x="28584" y="400054"/>
                </a:cubicBezTo>
                <a:lnTo>
                  <a:pt x="85734" y="400054"/>
                </a:lnTo>
                <a:cubicBezTo>
                  <a:pt x="101540" y="400054"/>
                  <a:pt x="114309" y="387284"/>
                  <a:pt x="114309" y="371478"/>
                </a:cubicBezTo>
                <a:lnTo>
                  <a:pt x="114309" y="314327"/>
                </a:lnTo>
                <a:cubicBezTo>
                  <a:pt x="114309" y="298521"/>
                  <a:pt x="101540" y="285752"/>
                  <a:pt x="85734" y="285752"/>
                </a:cubicBezTo>
                <a:lnTo>
                  <a:pt x="78593" y="285752"/>
                </a:lnTo>
                <a:lnTo>
                  <a:pt x="78593" y="250031"/>
                </a:lnTo>
                <a:cubicBezTo>
                  <a:pt x="78593" y="230297"/>
                  <a:pt x="94576" y="214311"/>
                  <a:pt x="114314" y="214311"/>
                </a:cubicBezTo>
                <a:lnTo>
                  <a:pt x="164322" y="214311"/>
                </a:lnTo>
                <a:lnTo>
                  <a:pt x="173165" y="223152"/>
                </a:lnTo>
                <a:lnTo>
                  <a:pt x="198256" y="248243"/>
                </a:lnTo>
                <a:lnTo>
                  <a:pt x="207185" y="257172"/>
                </a:lnTo>
                <a:lnTo>
                  <a:pt x="207185" y="285748"/>
                </a:lnTo>
                <a:lnTo>
                  <a:pt x="200043" y="285748"/>
                </a:lnTo>
                <a:cubicBezTo>
                  <a:pt x="184238" y="285748"/>
                  <a:pt x="171468" y="298517"/>
                  <a:pt x="171468" y="314323"/>
                </a:cubicBezTo>
                <a:lnTo>
                  <a:pt x="171468" y="371474"/>
                </a:lnTo>
                <a:cubicBezTo>
                  <a:pt x="171468" y="387280"/>
                  <a:pt x="184238" y="400050"/>
                  <a:pt x="200043" y="400050"/>
                </a:cubicBezTo>
                <a:lnTo>
                  <a:pt x="257193" y="400050"/>
                </a:lnTo>
                <a:cubicBezTo>
                  <a:pt x="272999" y="400050"/>
                  <a:pt x="285768" y="387280"/>
                  <a:pt x="285768" y="371474"/>
                </a:cubicBezTo>
                <a:lnTo>
                  <a:pt x="285768" y="314323"/>
                </a:lnTo>
                <a:cubicBezTo>
                  <a:pt x="285768" y="298517"/>
                  <a:pt x="272999" y="285748"/>
                  <a:pt x="257193" y="285748"/>
                </a:cubicBezTo>
                <a:lnTo>
                  <a:pt x="250052" y="285748"/>
                </a:lnTo>
                <a:lnTo>
                  <a:pt x="250052" y="257172"/>
                </a:lnTo>
                <a:lnTo>
                  <a:pt x="258894" y="248331"/>
                </a:lnTo>
                <a:lnTo>
                  <a:pt x="283985" y="223240"/>
                </a:lnTo>
                <a:lnTo>
                  <a:pt x="292914" y="214311"/>
                </a:lnTo>
                <a:lnTo>
                  <a:pt x="342923" y="214311"/>
                </a:lnTo>
                <a:cubicBezTo>
                  <a:pt x="362656" y="214311"/>
                  <a:pt x="378644" y="230297"/>
                  <a:pt x="378644" y="250031"/>
                </a:cubicBezTo>
                <a:lnTo>
                  <a:pt x="378644" y="285752"/>
                </a:lnTo>
                <a:lnTo>
                  <a:pt x="371502" y="285752"/>
                </a:lnTo>
                <a:cubicBezTo>
                  <a:pt x="355697" y="285752"/>
                  <a:pt x="342927" y="298521"/>
                  <a:pt x="342927" y="314327"/>
                </a:cubicBezTo>
                <a:lnTo>
                  <a:pt x="342927" y="371478"/>
                </a:lnTo>
                <a:cubicBezTo>
                  <a:pt x="342927" y="387284"/>
                  <a:pt x="355697" y="400054"/>
                  <a:pt x="371502" y="400054"/>
                </a:cubicBezTo>
                <a:lnTo>
                  <a:pt x="428652" y="400054"/>
                </a:lnTo>
                <a:cubicBezTo>
                  <a:pt x="444458" y="400054"/>
                  <a:pt x="457227" y="387284"/>
                  <a:pt x="457227" y="371478"/>
                </a:cubicBezTo>
                <a:lnTo>
                  <a:pt x="457227" y="314327"/>
                </a:lnTo>
                <a:cubicBezTo>
                  <a:pt x="457227" y="298521"/>
                  <a:pt x="444458" y="285752"/>
                  <a:pt x="428652" y="285752"/>
                </a:cubicBezTo>
                <a:lnTo>
                  <a:pt x="421511" y="285752"/>
                </a:lnTo>
                <a:lnTo>
                  <a:pt x="421511" y="250031"/>
                </a:lnTo>
                <a:cubicBezTo>
                  <a:pt x="421511" y="206634"/>
                  <a:pt x="386329" y="171449"/>
                  <a:pt x="342932" y="171449"/>
                </a:cubicBezTo>
                <a:lnTo>
                  <a:pt x="292928" y="171449"/>
                </a:lnTo>
                <a:lnTo>
                  <a:pt x="284086" y="162608"/>
                </a:lnTo>
                <a:lnTo>
                  <a:pt x="258995" y="137517"/>
                </a:lnTo>
                <a:lnTo>
                  <a:pt x="250066" y="128588"/>
                </a:lnTo>
                <a:lnTo>
                  <a:pt x="250066" y="114302"/>
                </a:lnTo>
                <a:lnTo>
                  <a:pt x="371512" y="114302"/>
                </a:lnTo>
                <a:cubicBezTo>
                  <a:pt x="403036" y="114302"/>
                  <a:pt x="428662" y="88675"/>
                  <a:pt x="428662" y="57151"/>
                </a:cubicBezTo>
                <a:cubicBezTo>
                  <a:pt x="428662" y="25631"/>
                  <a:pt x="403036" y="0"/>
                  <a:pt x="371512" y="0"/>
                </a:cubicBezTo>
                <a:lnTo>
                  <a:pt x="85725" y="0"/>
                </a:lnTo>
                <a:moveTo>
                  <a:pt x="42863" y="357189"/>
                </a:moveTo>
                <a:lnTo>
                  <a:pt x="42863" y="328613"/>
                </a:lnTo>
                <a:lnTo>
                  <a:pt x="71438" y="328613"/>
                </a:lnTo>
                <a:lnTo>
                  <a:pt x="71438" y="357189"/>
                </a:lnTo>
                <a:lnTo>
                  <a:pt x="42863" y="357189"/>
                </a:lnTo>
                <a:moveTo>
                  <a:pt x="214313" y="357189"/>
                </a:moveTo>
                <a:lnTo>
                  <a:pt x="214313" y="328613"/>
                </a:lnTo>
                <a:lnTo>
                  <a:pt x="242888" y="328613"/>
                </a:lnTo>
                <a:lnTo>
                  <a:pt x="242888" y="357189"/>
                </a:lnTo>
                <a:lnTo>
                  <a:pt x="214313" y="357189"/>
                </a:lnTo>
                <a:moveTo>
                  <a:pt x="385763" y="357189"/>
                </a:moveTo>
                <a:lnTo>
                  <a:pt x="385763" y="328613"/>
                </a:lnTo>
                <a:lnTo>
                  <a:pt x="414338" y="328613"/>
                </a:lnTo>
                <a:lnTo>
                  <a:pt x="414338" y="357189"/>
                </a:lnTo>
                <a:lnTo>
                  <a:pt x="385763" y="357189"/>
                </a:lnTo>
                <a:moveTo>
                  <a:pt x="203509" y="192880"/>
                </a:moveTo>
                <a:lnTo>
                  <a:pt x="228600" y="167789"/>
                </a:lnTo>
                <a:lnTo>
                  <a:pt x="253691" y="192880"/>
                </a:lnTo>
                <a:lnTo>
                  <a:pt x="228600" y="217971"/>
                </a:lnTo>
                <a:lnTo>
                  <a:pt x="203509" y="192880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8" name="Text 16"/>
          <p:cNvSpPr/>
          <p:nvPr/>
        </p:nvSpPr>
        <p:spPr>
          <a:xfrm>
            <a:off x="502920" y="3749794"/>
            <a:ext cx="3200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sz="180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Definition and Representation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502920" y="4326581"/>
            <a:ext cx="32004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A bar chart serves as an alternative </a:t>
            </a:r>
            <a:r>
              <a:rPr lang="en-US" sz="14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to  a line graph </a:t>
            </a: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where data is represented using columns instead of lines.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502920" y="3158003"/>
            <a:ext cx="457200" cy="375557"/>
          </a:xfrm>
          <a:custGeom>
            <a:avLst/>
            <a:gdLst/>
            <a:ahLst/>
            <a:cxnLst/>
            <a:rect l="l" t="t" r="r" b="b"/>
            <a:pathLst>
              <a:path w="457200" h="375557">
                <a:moveTo>
                  <a:pt x="0" y="24494"/>
                </a:moveTo>
                <a:cubicBezTo>
                  <a:pt x="0" y="10921"/>
                  <a:pt x="10918" y="0"/>
                  <a:pt x="24492" y="0"/>
                </a:cubicBezTo>
                <a:lnTo>
                  <a:pt x="432708" y="0"/>
                </a:lnTo>
                <a:cubicBezTo>
                  <a:pt x="446282" y="0"/>
                  <a:pt x="457200" y="10921"/>
                  <a:pt x="457200" y="24494"/>
                </a:cubicBezTo>
                <a:cubicBezTo>
                  <a:pt x="457200" y="38066"/>
                  <a:pt x="446282" y="48988"/>
                  <a:pt x="432708" y="48988"/>
                </a:cubicBezTo>
                <a:lnTo>
                  <a:pt x="24492" y="48988"/>
                </a:lnTo>
                <a:cubicBezTo>
                  <a:pt x="10918" y="48988"/>
                  <a:pt x="0" y="38066"/>
                  <a:pt x="0" y="24494"/>
                </a:cubicBezTo>
                <a:lnTo>
                  <a:pt x="0" y="24494"/>
                </a:lnTo>
              </a:path>
              <a:path w="457200" h="375557">
                <a:moveTo>
                  <a:pt x="0" y="187779"/>
                </a:moveTo>
                <a:cubicBezTo>
                  <a:pt x="0" y="174206"/>
                  <a:pt x="10918" y="163285"/>
                  <a:pt x="24492" y="163285"/>
                </a:cubicBezTo>
                <a:lnTo>
                  <a:pt x="432708" y="163285"/>
                </a:lnTo>
                <a:cubicBezTo>
                  <a:pt x="446282" y="163285"/>
                  <a:pt x="457200" y="174206"/>
                  <a:pt x="457200" y="187779"/>
                </a:cubicBezTo>
                <a:cubicBezTo>
                  <a:pt x="457200" y="201351"/>
                  <a:pt x="446282" y="212272"/>
                  <a:pt x="432708" y="212272"/>
                </a:cubicBezTo>
                <a:lnTo>
                  <a:pt x="24492" y="212272"/>
                </a:lnTo>
                <a:cubicBezTo>
                  <a:pt x="10918" y="212272"/>
                  <a:pt x="0" y="201351"/>
                  <a:pt x="0" y="187779"/>
                </a:cubicBezTo>
                <a:lnTo>
                  <a:pt x="0" y="187779"/>
                </a:lnTo>
              </a:path>
              <a:path w="457200" h="375557">
                <a:moveTo>
                  <a:pt x="457200" y="351063"/>
                </a:moveTo>
                <a:cubicBezTo>
                  <a:pt x="457200" y="364636"/>
                  <a:pt x="446282" y="375557"/>
                  <a:pt x="432708" y="375557"/>
                </a:cubicBezTo>
                <a:lnTo>
                  <a:pt x="24492" y="375557"/>
                </a:lnTo>
                <a:cubicBezTo>
                  <a:pt x="10918" y="375557"/>
                  <a:pt x="0" y="364636"/>
                  <a:pt x="0" y="351063"/>
                </a:cubicBezTo>
                <a:cubicBezTo>
                  <a:pt x="0" y="337491"/>
                  <a:pt x="10918" y="326569"/>
                  <a:pt x="24492" y="326569"/>
                </a:cubicBezTo>
                <a:lnTo>
                  <a:pt x="432708" y="326569"/>
                </a:lnTo>
                <a:cubicBezTo>
                  <a:pt x="446282" y="326569"/>
                  <a:pt x="457200" y="337491"/>
                  <a:pt x="457200" y="351063"/>
                </a:cubicBez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2" name="Text 20"/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C36CAC-6141-7934-F922-4C8B9D802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9" descr="Uma imagem com texto, captura de ecrã, Gráfico, file&#10;&#10;Os conteúdos gerados por IA podem estar incorretos.">
            <a:extLst>
              <a:ext uri="{FF2B5EF4-FFF2-40B4-BE49-F238E27FC236}">
                <a16:creationId xmlns:a16="http://schemas.microsoft.com/office/drawing/2014/main" id="{3FC5C618-37F5-6322-E0C5-1C346C78AA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656" y="2430145"/>
            <a:ext cx="6525312" cy="4260820"/>
          </a:xfrm>
          <a:prstGeom prst="rect">
            <a:avLst/>
          </a:prstGeom>
          <a:noFill/>
        </p:spPr>
      </p:pic>
      <p:sp>
        <p:nvSpPr>
          <p:cNvPr id="4" name="Text 2">
            <a:extLst>
              <a:ext uri="{FF2B5EF4-FFF2-40B4-BE49-F238E27FC236}">
                <a16:creationId xmlns:a16="http://schemas.microsoft.com/office/drawing/2014/main" id="{15C6CD50-7734-8D8D-8176-052697E06D03}"/>
              </a:ext>
            </a:extLst>
          </p:cNvPr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13</a:t>
            </a:r>
            <a:endParaRPr lang="en-US" sz="800" dirty="0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4A5F15B8-95AB-A405-1A4B-C459F4B8D104}"/>
              </a:ext>
            </a:extLst>
          </p:cNvPr>
          <p:cNvSpPr/>
          <p:nvPr/>
        </p:nvSpPr>
        <p:spPr>
          <a:xfrm>
            <a:off x="502920" y="1796007"/>
            <a:ext cx="8636478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480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Bar graph – </a:t>
            </a:r>
            <a:r>
              <a:rPr lang="en-US" sz="160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Monthly precipitation (mm) at a given location</a:t>
            </a:r>
            <a:endParaRPr lang="en-US" sz="1600" dirty="0"/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3DB54F2B-8C77-6C94-31A2-C9A21637EDBB}"/>
              </a:ext>
            </a:extLst>
          </p:cNvPr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8" name="Text 26">
            <a:extLst>
              <a:ext uri="{FF2B5EF4-FFF2-40B4-BE49-F238E27FC236}">
                <a16:creationId xmlns:a16="http://schemas.microsoft.com/office/drawing/2014/main" id="{A20570FE-7BCF-49C4-3258-AB92CE6829E1}"/>
              </a:ext>
            </a:extLst>
          </p:cNvPr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7690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783604" y="6508085"/>
            <a:ext cx="5760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15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502920" y="1796007"/>
            <a:ext cx="8636478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4680" dirty="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Scatter plot - </a:t>
            </a:r>
            <a:r>
              <a:rPr lang="en-US" sz="468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What it represents</a:t>
            </a:r>
            <a:endParaRPr lang="en-US" sz="4680" dirty="0"/>
          </a:p>
        </p:txBody>
      </p:sp>
      <p:sp>
        <p:nvSpPr>
          <p:cNvPr id="9" name="Text 7"/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9780398" y="3133053"/>
            <a:ext cx="228570" cy="365760"/>
          </a:xfrm>
          <a:custGeom>
            <a:avLst/>
            <a:gdLst/>
            <a:ahLst/>
            <a:cxnLst/>
            <a:rect l="l" t="t" r="r" b="b"/>
            <a:pathLst>
              <a:path w="228570" h="365760">
                <a:moveTo>
                  <a:pt x="114294" y="68580"/>
                </a:moveTo>
                <a:cubicBezTo>
                  <a:pt x="123764" y="68580"/>
                  <a:pt x="131439" y="60903"/>
                  <a:pt x="131439" y="51437"/>
                </a:cubicBezTo>
                <a:cubicBezTo>
                  <a:pt x="131439" y="41967"/>
                  <a:pt x="123764" y="34294"/>
                  <a:pt x="114294" y="34294"/>
                </a:cubicBezTo>
                <a:cubicBezTo>
                  <a:pt x="104825" y="34294"/>
                  <a:pt x="97149" y="41971"/>
                  <a:pt x="97149" y="51440"/>
                </a:cubicBezTo>
                <a:cubicBezTo>
                  <a:pt x="97149" y="60910"/>
                  <a:pt x="104825" y="68587"/>
                  <a:pt x="114294" y="68587"/>
                </a:cubicBezTo>
                <a:lnTo>
                  <a:pt x="114294" y="68580"/>
                </a:lnTo>
                <a:moveTo>
                  <a:pt x="114294" y="0"/>
                </a:moveTo>
                <a:cubicBezTo>
                  <a:pt x="142701" y="0"/>
                  <a:pt x="165729" y="23028"/>
                  <a:pt x="165729" y="51437"/>
                </a:cubicBezTo>
                <a:cubicBezTo>
                  <a:pt x="165729" y="79845"/>
                  <a:pt x="142701" y="102874"/>
                  <a:pt x="114294" y="102874"/>
                </a:cubicBezTo>
                <a:cubicBezTo>
                  <a:pt x="85887" y="102874"/>
                  <a:pt x="62859" y="79845"/>
                  <a:pt x="62859" y="51440"/>
                </a:cubicBezTo>
                <a:cubicBezTo>
                  <a:pt x="62859" y="23032"/>
                  <a:pt x="85887" y="7"/>
                  <a:pt x="114294" y="7"/>
                </a:cubicBezTo>
                <a:lnTo>
                  <a:pt x="114294" y="0"/>
                </a:lnTo>
                <a:moveTo>
                  <a:pt x="91433" y="152877"/>
                </a:moveTo>
                <a:lnTo>
                  <a:pt x="91433" y="240030"/>
                </a:lnTo>
                <a:lnTo>
                  <a:pt x="137153" y="240030"/>
                </a:lnTo>
                <a:lnTo>
                  <a:pt x="137153" y="153162"/>
                </a:lnTo>
                <a:cubicBezTo>
                  <a:pt x="129867" y="150163"/>
                  <a:pt x="122008" y="148590"/>
                  <a:pt x="114008" y="148590"/>
                </a:cubicBezTo>
                <a:cubicBezTo>
                  <a:pt x="106150" y="148590"/>
                  <a:pt x="98578" y="150090"/>
                  <a:pt x="91435" y="152877"/>
                </a:cubicBezTo>
                <a:lnTo>
                  <a:pt x="91433" y="152877"/>
                </a:lnTo>
                <a:moveTo>
                  <a:pt x="91433" y="274320"/>
                </a:moveTo>
                <a:lnTo>
                  <a:pt x="91433" y="348617"/>
                </a:lnTo>
                <a:cubicBezTo>
                  <a:pt x="91433" y="358119"/>
                  <a:pt x="83789" y="365764"/>
                  <a:pt x="74288" y="365764"/>
                </a:cubicBezTo>
                <a:cubicBezTo>
                  <a:pt x="64786" y="365764"/>
                  <a:pt x="57143" y="358119"/>
                  <a:pt x="57143" y="348620"/>
                </a:cubicBezTo>
                <a:lnTo>
                  <a:pt x="57143" y="184244"/>
                </a:lnTo>
                <a:lnTo>
                  <a:pt x="31211" y="221321"/>
                </a:lnTo>
                <a:cubicBezTo>
                  <a:pt x="25783" y="229108"/>
                  <a:pt x="15067" y="230966"/>
                  <a:pt x="7351" y="225535"/>
                </a:cubicBezTo>
                <a:cubicBezTo>
                  <a:pt x="-363" y="220107"/>
                  <a:pt x="-2366" y="209390"/>
                  <a:pt x="3065" y="201603"/>
                </a:cubicBezTo>
                <a:lnTo>
                  <a:pt x="35783" y="155027"/>
                </a:lnTo>
                <a:cubicBezTo>
                  <a:pt x="53643" y="129523"/>
                  <a:pt x="82859" y="114307"/>
                  <a:pt x="114006" y="114307"/>
                </a:cubicBezTo>
                <a:cubicBezTo>
                  <a:pt x="144868" y="114307"/>
                  <a:pt x="173800" y="129168"/>
                  <a:pt x="191729" y="154314"/>
                </a:cubicBezTo>
                <a:lnTo>
                  <a:pt x="225377" y="201464"/>
                </a:lnTo>
                <a:cubicBezTo>
                  <a:pt x="230879" y="209178"/>
                  <a:pt x="229091" y="219895"/>
                  <a:pt x="221377" y="225396"/>
                </a:cubicBezTo>
                <a:cubicBezTo>
                  <a:pt x="213663" y="230897"/>
                  <a:pt x="202945" y="229112"/>
                  <a:pt x="197446" y="221394"/>
                </a:cubicBezTo>
                <a:lnTo>
                  <a:pt x="171444" y="184961"/>
                </a:lnTo>
                <a:lnTo>
                  <a:pt x="171444" y="348624"/>
                </a:lnTo>
                <a:cubicBezTo>
                  <a:pt x="171444" y="358126"/>
                  <a:pt x="163800" y="365771"/>
                  <a:pt x="154299" y="365771"/>
                </a:cubicBezTo>
                <a:cubicBezTo>
                  <a:pt x="144797" y="365771"/>
                  <a:pt x="137154" y="358126"/>
                  <a:pt x="137154" y="348628"/>
                </a:cubicBezTo>
                <a:lnTo>
                  <a:pt x="137154" y="274334"/>
                </a:lnTo>
                <a:lnTo>
                  <a:pt x="91433" y="274320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9711803" y="4315491"/>
            <a:ext cx="20116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Illustration: </a:t>
            </a:r>
            <a:r>
              <a:rPr lang="en-US" sz="13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Child mortality rates </a:t>
            </a: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in Portugal across decades.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9711806" y="3768559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3"/>
              </a:spcBef>
              <a:buNone/>
            </a:pPr>
            <a:r>
              <a:rPr lang="en-US" sz="125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Practical Example</a:t>
            </a:r>
            <a:endParaRPr lang="en-US" sz="1250" dirty="0"/>
          </a:p>
        </p:txBody>
      </p:sp>
      <p:sp>
        <p:nvSpPr>
          <p:cNvPr id="15" name="Text 13"/>
          <p:cNvSpPr/>
          <p:nvPr/>
        </p:nvSpPr>
        <p:spPr>
          <a:xfrm>
            <a:off x="7409587" y="4315491"/>
            <a:ext cx="20116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In scatter plots, the differences in x-axis values are not required to be constant, </a:t>
            </a:r>
            <a:r>
              <a:rPr lang="en-US" sz="13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unlike in line </a:t>
            </a: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charts.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7409590" y="3768559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3"/>
              </a:spcBef>
              <a:buNone/>
            </a:pPr>
            <a:r>
              <a:rPr lang="en-US" sz="125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Non-Uniform </a:t>
            </a:r>
            <a:r>
              <a:rPr lang="en-US" sz="125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X-Axis Intervals</a:t>
            </a:r>
            <a:endParaRPr lang="en-US" sz="1250" dirty="0"/>
          </a:p>
        </p:txBody>
      </p:sp>
      <p:sp>
        <p:nvSpPr>
          <p:cNvPr id="17" name="Text 15"/>
          <p:cNvSpPr/>
          <p:nvPr/>
        </p:nvSpPr>
        <p:spPr>
          <a:xfrm>
            <a:off x="7409587" y="3169609"/>
            <a:ext cx="365760" cy="292648"/>
          </a:xfrm>
          <a:custGeom>
            <a:avLst/>
            <a:gdLst/>
            <a:ahLst/>
            <a:cxnLst/>
            <a:rect l="l" t="t" r="r" b="b"/>
            <a:pathLst>
              <a:path w="365760" h="292648">
                <a:moveTo>
                  <a:pt x="278087" y="5358"/>
                </a:moveTo>
                <a:cubicBezTo>
                  <a:pt x="270944" y="-1785"/>
                  <a:pt x="259342" y="-1785"/>
                  <a:pt x="252199" y="5358"/>
                </a:cubicBezTo>
                <a:lnTo>
                  <a:pt x="233168" y="24389"/>
                </a:lnTo>
                <a:lnTo>
                  <a:pt x="214079" y="5358"/>
                </a:lnTo>
                <a:cubicBezTo>
                  <a:pt x="206936" y="-1785"/>
                  <a:pt x="195334" y="-1785"/>
                  <a:pt x="188191" y="5358"/>
                </a:cubicBezTo>
                <a:lnTo>
                  <a:pt x="133323" y="60224"/>
                </a:lnTo>
                <a:cubicBezTo>
                  <a:pt x="126180" y="67368"/>
                  <a:pt x="126180" y="78971"/>
                  <a:pt x="133323" y="86115"/>
                </a:cubicBezTo>
                <a:lnTo>
                  <a:pt x="219452" y="172185"/>
                </a:lnTo>
                <a:lnTo>
                  <a:pt x="219452" y="219451"/>
                </a:lnTo>
                <a:cubicBezTo>
                  <a:pt x="219452" y="229568"/>
                  <a:pt x="227623" y="237738"/>
                  <a:pt x="237740" y="237738"/>
                </a:cubicBezTo>
                <a:cubicBezTo>
                  <a:pt x="308438" y="237738"/>
                  <a:pt x="365760" y="180415"/>
                  <a:pt x="365760" y="109717"/>
                </a:cubicBezTo>
                <a:cubicBezTo>
                  <a:pt x="365760" y="99600"/>
                  <a:pt x="357589" y="91429"/>
                  <a:pt x="347472" y="91429"/>
                </a:cubicBezTo>
                <a:lnTo>
                  <a:pt x="300208" y="91429"/>
                </a:lnTo>
                <a:lnTo>
                  <a:pt x="268204" y="59425"/>
                </a:lnTo>
                <a:lnTo>
                  <a:pt x="287294" y="40336"/>
                </a:lnTo>
                <a:cubicBezTo>
                  <a:pt x="294437" y="33192"/>
                  <a:pt x="294437" y="21589"/>
                  <a:pt x="287294" y="14445"/>
                </a:cubicBezTo>
                <a:lnTo>
                  <a:pt x="278150" y="5300"/>
                </a:lnTo>
                <a:lnTo>
                  <a:pt x="278087" y="5358"/>
                </a:lnTo>
                <a:moveTo>
                  <a:pt x="174530" y="153096"/>
                </a:moveTo>
                <a:lnTo>
                  <a:pt x="139497" y="118063"/>
                </a:lnTo>
                <a:lnTo>
                  <a:pt x="5362" y="252257"/>
                </a:lnTo>
                <a:cubicBezTo>
                  <a:pt x="-1781" y="259400"/>
                  <a:pt x="-1781" y="271004"/>
                  <a:pt x="5362" y="278147"/>
                </a:cubicBezTo>
                <a:lnTo>
                  <a:pt x="14506" y="287293"/>
                </a:lnTo>
                <a:cubicBezTo>
                  <a:pt x="21649" y="294436"/>
                  <a:pt x="33251" y="294436"/>
                  <a:pt x="40395" y="287293"/>
                </a:cubicBezTo>
                <a:lnTo>
                  <a:pt x="174530" y="153096"/>
                </a:lnTo>
                <a:moveTo>
                  <a:pt x="280776" y="110861"/>
                </a:moveTo>
                <a:cubicBezTo>
                  <a:pt x="285918" y="116006"/>
                  <a:pt x="292893" y="118920"/>
                  <a:pt x="300150" y="118920"/>
                </a:cubicBezTo>
                <a:lnTo>
                  <a:pt x="337871" y="118920"/>
                </a:lnTo>
                <a:cubicBezTo>
                  <a:pt x="333526" y="167158"/>
                  <a:pt x="295121" y="205620"/>
                  <a:pt x="246826" y="209963"/>
                </a:cubicBezTo>
                <a:lnTo>
                  <a:pt x="246826" y="172244"/>
                </a:lnTo>
                <a:cubicBezTo>
                  <a:pt x="246826" y="164986"/>
                  <a:pt x="243911" y="158012"/>
                  <a:pt x="238768" y="152871"/>
                </a:cubicBezTo>
                <a:lnTo>
                  <a:pt x="159212" y="73144"/>
                </a:lnTo>
                <a:lnTo>
                  <a:pt x="201161" y="31193"/>
                </a:lnTo>
                <a:lnTo>
                  <a:pt x="280772" y="110805"/>
                </a:lnTo>
                <a:lnTo>
                  <a:pt x="280776" y="110861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8" name="Text 16"/>
          <p:cNvSpPr/>
          <p:nvPr/>
        </p:nvSpPr>
        <p:spPr>
          <a:xfrm>
            <a:off x="5107368" y="4315491"/>
            <a:ext cx="20116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Axes include legends and units of measurement for clarity.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5107370" y="3768559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3"/>
              </a:spcBef>
              <a:buNone/>
            </a:pPr>
            <a:r>
              <a:rPr lang="en-US" sz="125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Integration </a:t>
            </a:r>
            <a:r>
              <a:rPr lang="en-US" sz="125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of Measurement Units</a:t>
            </a:r>
            <a:endParaRPr lang="en-US" sz="1250" dirty="0"/>
          </a:p>
        </p:txBody>
      </p:sp>
      <p:sp>
        <p:nvSpPr>
          <p:cNvPr id="20" name="Text 18"/>
          <p:cNvSpPr/>
          <p:nvPr/>
        </p:nvSpPr>
        <p:spPr>
          <a:xfrm>
            <a:off x="5107368" y="3133053"/>
            <a:ext cx="365760" cy="365760"/>
          </a:xfrm>
          <a:custGeom>
            <a:avLst/>
            <a:gdLst/>
            <a:ahLst/>
            <a:cxnLst/>
            <a:rect l="l" t="t" r="r" b="b"/>
            <a:pathLst>
              <a:path w="365760" h="365760">
                <a:moveTo>
                  <a:pt x="39228" y="274748"/>
                </a:moveTo>
                <a:cubicBezTo>
                  <a:pt x="34608" y="270128"/>
                  <a:pt x="34608" y="262528"/>
                  <a:pt x="39228" y="257908"/>
                </a:cubicBezTo>
                <a:lnTo>
                  <a:pt x="68584" y="228552"/>
                </a:lnTo>
                <a:lnTo>
                  <a:pt x="91012" y="250981"/>
                </a:lnTo>
                <a:cubicBezTo>
                  <a:pt x="95632" y="255600"/>
                  <a:pt x="103232" y="255600"/>
                  <a:pt x="107852" y="250981"/>
                </a:cubicBezTo>
                <a:cubicBezTo>
                  <a:pt x="112471" y="246361"/>
                  <a:pt x="112471" y="238761"/>
                  <a:pt x="107852" y="234141"/>
                </a:cubicBezTo>
                <a:lnTo>
                  <a:pt x="85423" y="211713"/>
                </a:lnTo>
                <a:lnTo>
                  <a:pt x="116268" y="180868"/>
                </a:lnTo>
                <a:lnTo>
                  <a:pt x="138696" y="203297"/>
                </a:lnTo>
                <a:cubicBezTo>
                  <a:pt x="143316" y="207916"/>
                  <a:pt x="150916" y="207916"/>
                  <a:pt x="155536" y="203297"/>
                </a:cubicBezTo>
                <a:cubicBezTo>
                  <a:pt x="160155" y="198677"/>
                  <a:pt x="160155" y="191077"/>
                  <a:pt x="155536" y="186457"/>
                </a:cubicBezTo>
                <a:lnTo>
                  <a:pt x="133107" y="164029"/>
                </a:lnTo>
                <a:lnTo>
                  <a:pt x="163952" y="133184"/>
                </a:lnTo>
                <a:lnTo>
                  <a:pt x="186380" y="155613"/>
                </a:lnTo>
                <a:cubicBezTo>
                  <a:pt x="191000" y="160232"/>
                  <a:pt x="198600" y="160232"/>
                  <a:pt x="203220" y="155613"/>
                </a:cubicBezTo>
                <a:cubicBezTo>
                  <a:pt x="207840" y="150993"/>
                  <a:pt x="207840" y="143393"/>
                  <a:pt x="203220" y="138773"/>
                </a:cubicBezTo>
                <a:lnTo>
                  <a:pt x="180792" y="116345"/>
                </a:lnTo>
                <a:lnTo>
                  <a:pt x="211636" y="85500"/>
                </a:lnTo>
                <a:lnTo>
                  <a:pt x="234064" y="107928"/>
                </a:lnTo>
                <a:cubicBezTo>
                  <a:pt x="238684" y="112548"/>
                  <a:pt x="246284" y="112548"/>
                  <a:pt x="250904" y="107928"/>
                </a:cubicBezTo>
                <a:cubicBezTo>
                  <a:pt x="255524" y="103309"/>
                  <a:pt x="255524" y="95708"/>
                  <a:pt x="250904" y="91089"/>
                </a:cubicBezTo>
                <a:lnTo>
                  <a:pt x="228476" y="68660"/>
                </a:lnTo>
                <a:lnTo>
                  <a:pt x="257832" y="39305"/>
                </a:lnTo>
                <a:cubicBezTo>
                  <a:pt x="262451" y="34685"/>
                  <a:pt x="270052" y="34685"/>
                  <a:pt x="274671" y="39305"/>
                </a:cubicBezTo>
                <a:lnTo>
                  <a:pt x="326455" y="91089"/>
                </a:lnTo>
                <a:cubicBezTo>
                  <a:pt x="331075" y="95708"/>
                  <a:pt x="331075" y="103309"/>
                  <a:pt x="326455" y="107928"/>
                </a:cubicBezTo>
                <a:lnTo>
                  <a:pt x="107848" y="326536"/>
                </a:lnTo>
                <a:cubicBezTo>
                  <a:pt x="103229" y="331155"/>
                  <a:pt x="95628" y="331155"/>
                  <a:pt x="91008" y="326536"/>
                </a:cubicBezTo>
                <a:lnTo>
                  <a:pt x="39228" y="274748"/>
                </a:lnTo>
                <a:moveTo>
                  <a:pt x="65680" y="351788"/>
                </a:moveTo>
                <a:cubicBezTo>
                  <a:pt x="84308" y="370416"/>
                  <a:pt x="114483" y="370416"/>
                  <a:pt x="133111" y="351788"/>
                </a:cubicBezTo>
                <a:lnTo>
                  <a:pt x="351792" y="133181"/>
                </a:lnTo>
                <a:cubicBezTo>
                  <a:pt x="370420" y="114552"/>
                  <a:pt x="370420" y="84377"/>
                  <a:pt x="351792" y="65749"/>
                </a:cubicBezTo>
                <a:lnTo>
                  <a:pt x="300084" y="13965"/>
                </a:lnTo>
                <a:cubicBezTo>
                  <a:pt x="281456" y="-4663"/>
                  <a:pt x="251281" y="-4663"/>
                  <a:pt x="232653" y="13965"/>
                </a:cubicBezTo>
                <a:lnTo>
                  <a:pt x="13972" y="232572"/>
                </a:lnTo>
                <a:cubicBezTo>
                  <a:pt x="-4656" y="251200"/>
                  <a:pt x="-4656" y="281376"/>
                  <a:pt x="13972" y="300004"/>
                </a:cubicBezTo>
                <a:lnTo>
                  <a:pt x="65756" y="351788"/>
                </a:lnTo>
                <a:lnTo>
                  <a:pt x="65680" y="351788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1" name="Text 19"/>
          <p:cNvSpPr/>
          <p:nvPr/>
        </p:nvSpPr>
        <p:spPr>
          <a:xfrm>
            <a:off x="2805146" y="4298163"/>
            <a:ext cx="20116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Each axis represents a numeric variable, such as years on the x-axis and measurements like mortality rates on the y-axis.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2805147" y="3768481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3"/>
              </a:spcBef>
              <a:buNone/>
            </a:pPr>
            <a:r>
              <a:rPr lang="en-US" sz="125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Axes Representation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2805145" y="3148721"/>
            <a:ext cx="365760" cy="320040"/>
          </a:xfrm>
          <a:custGeom>
            <a:avLst/>
            <a:gdLst/>
            <a:ahLst/>
            <a:cxnLst/>
            <a:rect l="l" t="t" r="r" b="b"/>
            <a:pathLst>
              <a:path w="365760" h="320040">
                <a:moveTo>
                  <a:pt x="297180" y="34289"/>
                </a:moveTo>
                <a:cubicBezTo>
                  <a:pt x="303467" y="34289"/>
                  <a:pt x="308610" y="39432"/>
                  <a:pt x="308610" y="45718"/>
                </a:cubicBezTo>
                <a:cubicBezTo>
                  <a:pt x="308610" y="52003"/>
                  <a:pt x="303467" y="57146"/>
                  <a:pt x="297180" y="57146"/>
                </a:cubicBezTo>
                <a:lnTo>
                  <a:pt x="68580" y="57146"/>
                </a:lnTo>
                <a:cubicBezTo>
                  <a:pt x="62293" y="57146"/>
                  <a:pt x="57150" y="52003"/>
                  <a:pt x="57150" y="45718"/>
                </a:cubicBezTo>
                <a:cubicBezTo>
                  <a:pt x="57150" y="39432"/>
                  <a:pt x="62293" y="34289"/>
                  <a:pt x="68580" y="34289"/>
                </a:cubicBezTo>
                <a:lnTo>
                  <a:pt x="297180" y="34289"/>
                </a:lnTo>
                <a:moveTo>
                  <a:pt x="68580" y="0"/>
                </a:moveTo>
                <a:cubicBezTo>
                  <a:pt x="43361" y="0"/>
                  <a:pt x="22860" y="20502"/>
                  <a:pt x="22860" y="45721"/>
                </a:cubicBezTo>
                <a:cubicBezTo>
                  <a:pt x="22860" y="70937"/>
                  <a:pt x="43361" y="91442"/>
                  <a:pt x="68580" y="91442"/>
                </a:cubicBezTo>
                <a:lnTo>
                  <a:pt x="165737" y="91442"/>
                </a:lnTo>
                <a:lnTo>
                  <a:pt x="165737" y="102871"/>
                </a:lnTo>
                <a:lnTo>
                  <a:pt x="158663" y="109943"/>
                </a:lnTo>
                <a:lnTo>
                  <a:pt x="138590" y="130016"/>
                </a:lnTo>
                <a:lnTo>
                  <a:pt x="131447" y="137160"/>
                </a:lnTo>
                <a:lnTo>
                  <a:pt x="91444" y="137160"/>
                </a:lnTo>
                <a:cubicBezTo>
                  <a:pt x="56726" y="137160"/>
                  <a:pt x="28580" y="165307"/>
                  <a:pt x="28580" y="200025"/>
                </a:cubicBezTo>
                <a:lnTo>
                  <a:pt x="28580" y="228601"/>
                </a:lnTo>
                <a:lnTo>
                  <a:pt x="22867" y="228601"/>
                </a:lnTo>
                <a:cubicBezTo>
                  <a:pt x="10223" y="228601"/>
                  <a:pt x="7" y="238817"/>
                  <a:pt x="7" y="251462"/>
                </a:cubicBezTo>
                <a:lnTo>
                  <a:pt x="7" y="297183"/>
                </a:lnTo>
                <a:cubicBezTo>
                  <a:pt x="7" y="309828"/>
                  <a:pt x="10223" y="320043"/>
                  <a:pt x="22867" y="320043"/>
                </a:cubicBezTo>
                <a:lnTo>
                  <a:pt x="68587" y="320043"/>
                </a:lnTo>
                <a:cubicBezTo>
                  <a:pt x="81232" y="320043"/>
                  <a:pt x="91447" y="309828"/>
                  <a:pt x="91447" y="297183"/>
                </a:cubicBezTo>
                <a:lnTo>
                  <a:pt x="91447" y="251462"/>
                </a:lnTo>
                <a:cubicBezTo>
                  <a:pt x="91447" y="238817"/>
                  <a:pt x="81232" y="228601"/>
                  <a:pt x="68587" y="228601"/>
                </a:cubicBezTo>
                <a:lnTo>
                  <a:pt x="62874" y="228601"/>
                </a:lnTo>
                <a:lnTo>
                  <a:pt x="62874" y="200025"/>
                </a:lnTo>
                <a:cubicBezTo>
                  <a:pt x="62874" y="184238"/>
                  <a:pt x="75661" y="171449"/>
                  <a:pt x="91451" y="171449"/>
                </a:cubicBezTo>
                <a:lnTo>
                  <a:pt x="131458" y="171449"/>
                </a:lnTo>
                <a:lnTo>
                  <a:pt x="138532" y="178522"/>
                </a:lnTo>
                <a:lnTo>
                  <a:pt x="158604" y="198595"/>
                </a:lnTo>
                <a:lnTo>
                  <a:pt x="165748" y="205738"/>
                </a:lnTo>
                <a:lnTo>
                  <a:pt x="165748" y="228598"/>
                </a:lnTo>
                <a:lnTo>
                  <a:pt x="160034" y="228598"/>
                </a:lnTo>
                <a:cubicBezTo>
                  <a:pt x="147390" y="228598"/>
                  <a:pt x="137174" y="238814"/>
                  <a:pt x="137174" y="251459"/>
                </a:cubicBezTo>
                <a:lnTo>
                  <a:pt x="137174" y="297180"/>
                </a:lnTo>
                <a:cubicBezTo>
                  <a:pt x="137174" y="309825"/>
                  <a:pt x="147390" y="320040"/>
                  <a:pt x="160034" y="320040"/>
                </a:cubicBezTo>
                <a:lnTo>
                  <a:pt x="205754" y="320040"/>
                </a:lnTo>
                <a:cubicBezTo>
                  <a:pt x="218399" y="320040"/>
                  <a:pt x="228614" y="309825"/>
                  <a:pt x="228614" y="297180"/>
                </a:cubicBezTo>
                <a:lnTo>
                  <a:pt x="228614" y="251459"/>
                </a:lnTo>
                <a:cubicBezTo>
                  <a:pt x="228614" y="238814"/>
                  <a:pt x="218399" y="228598"/>
                  <a:pt x="205754" y="228598"/>
                </a:cubicBezTo>
                <a:lnTo>
                  <a:pt x="200041" y="228598"/>
                </a:lnTo>
                <a:lnTo>
                  <a:pt x="200041" y="205738"/>
                </a:lnTo>
                <a:lnTo>
                  <a:pt x="207115" y="198665"/>
                </a:lnTo>
                <a:lnTo>
                  <a:pt x="227188" y="178592"/>
                </a:lnTo>
                <a:lnTo>
                  <a:pt x="234331" y="171449"/>
                </a:lnTo>
                <a:lnTo>
                  <a:pt x="274338" y="171449"/>
                </a:lnTo>
                <a:cubicBezTo>
                  <a:pt x="290124" y="171449"/>
                  <a:pt x="302915" y="184238"/>
                  <a:pt x="302915" y="200025"/>
                </a:cubicBezTo>
                <a:lnTo>
                  <a:pt x="302915" y="228601"/>
                </a:lnTo>
                <a:lnTo>
                  <a:pt x="297202" y="228601"/>
                </a:lnTo>
                <a:cubicBezTo>
                  <a:pt x="284557" y="228601"/>
                  <a:pt x="274342" y="238817"/>
                  <a:pt x="274342" y="251462"/>
                </a:cubicBezTo>
                <a:lnTo>
                  <a:pt x="274342" y="297183"/>
                </a:lnTo>
                <a:cubicBezTo>
                  <a:pt x="274342" y="309828"/>
                  <a:pt x="284557" y="320043"/>
                  <a:pt x="297202" y="320043"/>
                </a:cubicBezTo>
                <a:lnTo>
                  <a:pt x="342922" y="320043"/>
                </a:lnTo>
                <a:cubicBezTo>
                  <a:pt x="355566" y="320043"/>
                  <a:pt x="365782" y="309828"/>
                  <a:pt x="365782" y="297183"/>
                </a:cubicBezTo>
                <a:lnTo>
                  <a:pt x="365782" y="251462"/>
                </a:lnTo>
                <a:cubicBezTo>
                  <a:pt x="365782" y="238817"/>
                  <a:pt x="355566" y="228601"/>
                  <a:pt x="342922" y="228601"/>
                </a:cubicBezTo>
                <a:lnTo>
                  <a:pt x="337209" y="228601"/>
                </a:lnTo>
                <a:lnTo>
                  <a:pt x="337209" y="200025"/>
                </a:lnTo>
                <a:cubicBezTo>
                  <a:pt x="337209" y="165307"/>
                  <a:pt x="309063" y="137160"/>
                  <a:pt x="274345" y="137160"/>
                </a:cubicBezTo>
                <a:lnTo>
                  <a:pt x="234342" y="137160"/>
                </a:lnTo>
                <a:lnTo>
                  <a:pt x="227268" y="130087"/>
                </a:lnTo>
                <a:lnTo>
                  <a:pt x="207195" y="110014"/>
                </a:lnTo>
                <a:lnTo>
                  <a:pt x="200052" y="102871"/>
                </a:lnTo>
                <a:lnTo>
                  <a:pt x="200052" y="91442"/>
                </a:lnTo>
                <a:lnTo>
                  <a:pt x="297209" y="91442"/>
                </a:lnTo>
                <a:cubicBezTo>
                  <a:pt x="322428" y="91442"/>
                  <a:pt x="342929" y="70940"/>
                  <a:pt x="342929" y="45721"/>
                </a:cubicBezTo>
                <a:cubicBezTo>
                  <a:pt x="342929" y="20505"/>
                  <a:pt x="322428" y="0"/>
                  <a:pt x="297209" y="0"/>
                </a:cubicBezTo>
                <a:lnTo>
                  <a:pt x="68580" y="0"/>
                </a:lnTo>
                <a:moveTo>
                  <a:pt x="34290" y="285751"/>
                </a:moveTo>
                <a:lnTo>
                  <a:pt x="34290" y="262890"/>
                </a:lnTo>
                <a:lnTo>
                  <a:pt x="57150" y="262890"/>
                </a:lnTo>
                <a:lnTo>
                  <a:pt x="57150" y="285751"/>
                </a:lnTo>
                <a:lnTo>
                  <a:pt x="34290" y="285751"/>
                </a:lnTo>
                <a:moveTo>
                  <a:pt x="171450" y="285751"/>
                </a:moveTo>
                <a:lnTo>
                  <a:pt x="171450" y="262890"/>
                </a:lnTo>
                <a:lnTo>
                  <a:pt x="194310" y="262890"/>
                </a:lnTo>
                <a:lnTo>
                  <a:pt x="194310" y="285751"/>
                </a:lnTo>
                <a:lnTo>
                  <a:pt x="171450" y="285751"/>
                </a:lnTo>
                <a:moveTo>
                  <a:pt x="308610" y="285751"/>
                </a:moveTo>
                <a:lnTo>
                  <a:pt x="308610" y="262890"/>
                </a:lnTo>
                <a:lnTo>
                  <a:pt x="331470" y="262890"/>
                </a:lnTo>
                <a:lnTo>
                  <a:pt x="331470" y="285751"/>
                </a:lnTo>
                <a:lnTo>
                  <a:pt x="308610" y="285751"/>
                </a:lnTo>
                <a:moveTo>
                  <a:pt x="162807" y="154304"/>
                </a:moveTo>
                <a:lnTo>
                  <a:pt x="182880" y="134231"/>
                </a:lnTo>
                <a:lnTo>
                  <a:pt x="202953" y="154304"/>
                </a:lnTo>
                <a:lnTo>
                  <a:pt x="182880" y="174377"/>
                </a:lnTo>
                <a:lnTo>
                  <a:pt x="162807" y="154304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4" name="Text 22"/>
          <p:cNvSpPr/>
          <p:nvPr/>
        </p:nvSpPr>
        <p:spPr>
          <a:xfrm>
            <a:off x="502920" y="3768636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3"/>
              </a:spcBef>
              <a:buNone/>
            </a:pPr>
            <a:r>
              <a:rPr lang="en-US" sz="125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Definition of Scatter Plot</a:t>
            </a:r>
            <a:endParaRPr lang="en-US" sz="1250" dirty="0"/>
          </a:p>
        </p:txBody>
      </p:sp>
      <p:sp>
        <p:nvSpPr>
          <p:cNvPr id="25" name="Text 23"/>
          <p:cNvSpPr/>
          <p:nvPr/>
        </p:nvSpPr>
        <p:spPr>
          <a:xfrm>
            <a:off x="502920" y="4294623"/>
            <a:ext cx="20116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Displays the relationship between two or more numeric variables.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502920" y="3155913"/>
            <a:ext cx="365760" cy="320040"/>
          </a:xfrm>
          <a:custGeom>
            <a:avLst/>
            <a:gdLst/>
            <a:ahLst/>
            <a:cxnLst/>
            <a:rect l="l" t="t" r="r" b="b"/>
            <a:pathLst>
              <a:path w="365760" h="320040">
                <a:moveTo>
                  <a:pt x="34290" y="17145"/>
                </a:moveTo>
                <a:cubicBezTo>
                  <a:pt x="34290" y="7643"/>
                  <a:pt x="26646" y="0"/>
                  <a:pt x="17147" y="0"/>
                </a:cubicBezTo>
                <a:cubicBezTo>
                  <a:pt x="7644" y="0"/>
                  <a:pt x="4" y="7643"/>
                  <a:pt x="4" y="17145"/>
                </a:cubicBezTo>
                <a:lnTo>
                  <a:pt x="4" y="268603"/>
                </a:lnTo>
                <a:cubicBezTo>
                  <a:pt x="4" y="297036"/>
                  <a:pt x="23006" y="320037"/>
                  <a:pt x="51440" y="320037"/>
                </a:cubicBezTo>
                <a:lnTo>
                  <a:pt x="348620" y="320037"/>
                </a:lnTo>
                <a:cubicBezTo>
                  <a:pt x="358123" y="320037"/>
                  <a:pt x="365767" y="312394"/>
                  <a:pt x="365767" y="302892"/>
                </a:cubicBezTo>
                <a:cubicBezTo>
                  <a:pt x="365767" y="293390"/>
                  <a:pt x="358123" y="285748"/>
                  <a:pt x="348624" y="285748"/>
                </a:cubicBezTo>
                <a:lnTo>
                  <a:pt x="51444" y="285748"/>
                </a:lnTo>
                <a:cubicBezTo>
                  <a:pt x="41942" y="285748"/>
                  <a:pt x="34301" y="278105"/>
                  <a:pt x="34301" y="268603"/>
                </a:cubicBezTo>
                <a:lnTo>
                  <a:pt x="34290" y="17145"/>
                </a:lnTo>
                <a:moveTo>
                  <a:pt x="137160" y="114299"/>
                </a:moveTo>
                <a:cubicBezTo>
                  <a:pt x="149786" y="114299"/>
                  <a:pt x="160020" y="104064"/>
                  <a:pt x="160020" y="91439"/>
                </a:cubicBezTo>
                <a:cubicBezTo>
                  <a:pt x="160020" y="78813"/>
                  <a:pt x="149786" y="68578"/>
                  <a:pt x="137160" y="68578"/>
                </a:cubicBezTo>
                <a:cubicBezTo>
                  <a:pt x="124534" y="68578"/>
                  <a:pt x="114300" y="78813"/>
                  <a:pt x="114300" y="91439"/>
                </a:cubicBezTo>
                <a:cubicBezTo>
                  <a:pt x="114300" y="104064"/>
                  <a:pt x="124534" y="114299"/>
                  <a:pt x="137160" y="114299"/>
                </a:cubicBezTo>
                <a:moveTo>
                  <a:pt x="228600" y="160020"/>
                </a:moveTo>
                <a:cubicBezTo>
                  <a:pt x="228600" y="147394"/>
                  <a:pt x="218366" y="137160"/>
                  <a:pt x="205740" y="137160"/>
                </a:cubicBezTo>
                <a:cubicBezTo>
                  <a:pt x="193114" y="137160"/>
                  <a:pt x="182880" y="147394"/>
                  <a:pt x="182880" y="160020"/>
                </a:cubicBezTo>
                <a:cubicBezTo>
                  <a:pt x="182880" y="172646"/>
                  <a:pt x="193114" y="182880"/>
                  <a:pt x="205740" y="182880"/>
                </a:cubicBezTo>
                <a:cubicBezTo>
                  <a:pt x="218366" y="182880"/>
                  <a:pt x="228600" y="172646"/>
                  <a:pt x="228600" y="160020"/>
                </a:cubicBezTo>
                <a:moveTo>
                  <a:pt x="274320" y="228601"/>
                </a:moveTo>
                <a:cubicBezTo>
                  <a:pt x="286946" y="228601"/>
                  <a:pt x="297180" y="218366"/>
                  <a:pt x="297180" y="205741"/>
                </a:cubicBezTo>
                <a:cubicBezTo>
                  <a:pt x="297180" y="193115"/>
                  <a:pt x="286946" y="182880"/>
                  <a:pt x="274320" y="182880"/>
                </a:cubicBezTo>
                <a:cubicBezTo>
                  <a:pt x="261694" y="182880"/>
                  <a:pt x="251460" y="193115"/>
                  <a:pt x="251460" y="205741"/>
                </a:cubicBezTo>
                <a:cubicBezTo>
                  <a:pt x="251460" y="218366"/>
                  <a:pt x="261694" y="228601"/>
                  <a:pt x="274320" y="228601"/>
                </a:cubicBezTo>
                <a:moveTo>
                  <a:pt x="320040" y="68581"/>
                </a:moveTo>
                <a:cubicBezTo>
                  <a:pt x="320040" y="55956"/>
                  <a:pt x="309806" y="45721"/>
                  <a:pt x="297180" y="45721"/>
                </a:cubicBezTo>
                <a:cubicBezTo>
                  <a:pt x="284554" y="45721"/>
                  <a:pt x="274320" y="55956"/>
                  <a:pt x="274320" y="68581"/>
                </a:cubicBezTo>
                <a:cubicBezTo>
                  <a:pt x="274320" y="81207"/>
                  <a:pt x="284554" y="91442"/>
                  <a:pt x="297180" y="91442"/>
                </a:cubicBezTo>
                <a:cubicBezTo>
                  <a:pt x="309806" y="91442"/>
                  <a:pt x="320040" y="81207"/>
                  <a:pt x="320040" y="68581"/>
                </a:cubicBezTo>
                <a:lnTo>
                  <a:pt x="320040" y="68581"/>
                </a:lnTo>
                <a:moveTo>
                  <a:pt x="114300" y="228601"/>
                </a:moveTo>
                <a:cubicBezTo>
                  <a:pt x="126926" y="228601"/>
                  <a:pt x="137160" y="218366"/>
                  <a:pt x="137160" y="205741"/>
                </a:cubicBezTo>
                <a:cubicBezTo>
                  <a:pt x="137160" y="193115"/>
                  <a:pt x="126926" y="182880"/>
                  <a:pt x="114300" y="182880"/>
                </a:cubicBezTo>
                <a:cubicBezTo>
                  <a:pt x="101674" y="182880"/>
                  <a:pt x="91440" y="193115"/>
                  <a:pt x="91440" y="205741"/>
                </a:cubicBezTo>
                <a:cubicBezTo>
                  <a:pt x="91440" y="218366"/>
                  <a:pt x="101674" y="228601"/>
                  <a:pt x="114300" y="228601"/>
                </a:cubicBez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8" name="Text 26"/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D17A3B-3EF5-3407-2489-182666C590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B3FB56-CFBC-871E-1642-180CD03ED3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192" y="2434845"/>
            <a:ext cx="6541576" cy="4256119"/>
          </a:xfrm>
          <a:prstGeom prst="rect">
            <a:avLst/>
          </a:prstGeom>
          <a:noFill/>
        </p:spPr>
      </p:pic>
      <p:sp>
        <p:nvSpPr>
          <p:cNvPr id="4" name="Text 2">
            <a:extLst>
              <a:ext uri="{FF2B5EF4-FFF2-40B4-BE49-F238E27FC236}">
                <a16:creationId xmlns:a16="http://schemas.microsoft.com/office/drawing/2014/main" id="{C0271F3D-2C5E-5D25-05E2-FF2555BD9BE0}"/>
              </a:ext>
            </a:extLst>
          </p:cNvPr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13</a:t>
            </a:r>
            <a:endParaRPr lang="en-US" sz="800" dirty="0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3CC4733C-C262-0FA0-6408-EFABDBF5AA63}"/>
              </a:ext>
            </a:extLst>
          </p:cNvPr>
          <p:cNvSpPr/>
          <p:nvPr/>
        </p:nvSpPr>
        <p:spPr>
          <a:xfrm>
            <a:off x="502920" y="1796007"/>
            <a:ext cx="8636478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90000"/>
              </a:lnSpc>
            </a:pPr>
            <a:r>
              <a:rPr lang="en-US" sz="480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Scatter plot– </a:t>
            </a:r>
            <a:r>
              <a:rPr lang="en-US" sz="160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Child mortality rate in Portugal since 1960</a:t>
            </a:r>
            <a:endParaRPr lang="en-US" sz="1600" dirty="0"/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BD432070-F89C-36E2-DEE8-747282CC4D74}"/>
              </a:ext>
            </a:extLst>
          </p:cNvPr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8" name="Text 26">
            <a:extLst>
              <a:ext uri="{FF2B5EF4-FFF2-40B4-BE49-F238E27FC236}">
                <a16:creationId xmlns:a16="http://schemas.microsoft.com/office/drawing/2014/main" id="{2987ABFB-85E2-F24D-39A8-DCEE60A2D265}"/>
              </a:ext>
            </a:extLst>
          </p:cNvPr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9807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8608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783604" y="6508085"/>
            <a:ext cx="5760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16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502920" y="1796007"/>
            <a:ext cx="8636478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4800" dirty="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Pie Chart - What it represents</a:t>
            </a:r>
            <a:endParaRPr lang="en-US" sz="4800" dirty="0"/>
          </a:p>
        </p:txBody>
      </p:sp>
      <p:sp>
        <p:nvSpPr>
          <p:cNvPr id="9" name="Text 7"/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4453345" y="4330121"/>
            <a:ext cx="32004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In the example provided, the pie chart illustrates the percent division of guests in Portugal per type of accommodation.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4453347" y="3749639"/>
            <a:ext cx="3200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en-US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Example Data Representation</a:t>
            </a:r>
            <a:endParaRPr lang="en-US" dirty="0"/>
          </a:p>
        </p:txBody>
      </p:sp>
      <p:sp>
        <p:nvSpPr>
          <p:cNvPr id="16" name="Text 14"/>
          <p:cNvSpPr/>
          <p:nvPr/>
        </p:nvSpPr>
        <p:spPr>
          <a:xfrm>
            <a:off x="502920" y="3749794"/>
            <a:ext cx="3200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sz="180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General Purpose of Pie Charts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502920" y="4326581"/>
            <a:ext cx="32004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Pie charts represent percentages divided by categories in a visual format.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663EE-4FC1-088C-375B-326C9408E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>
            <a:extLst>
              <a:ext uri="{FF2B5EF4-FFF2-40B4-BE49-F238E27FC236}">
                <a16:creationId xmlns:a16="http://schemas.microsoft.com/office/drawing/2014/main" id="{CC581A54-0A60-57FA-101F-4EF7FB74FE35}"/>
              </a:ext>
            </a:extLst>
          </p:cNvPr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13</a:t>
            </a:r>
            <a:endParaRPr lang="en-US" sz="800" dirty="0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CFBA78B6-F017-DC6D-F31A-D900D50B075A}"/>
              </a:ext>
            </a:extLst>
          </p:cNvPr>
          <p:cNvSpPr/>
          <p:nvPr/>
        </p:nvSpPr>
        <p:spPr>
          <a:xfrm>
            <a:off x="502920" y="1796007"/>
            <a:ext cx="8636478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90000"/>
              </a:lnSpc>
            </a:pPr>
            <a:r>
              <a:rPr lang="en-US" sz="480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Pie chart– </a:t>
            </a:r>
            <a:r>
              <a:rPr lang="en-US" sz="160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Guests in Portugal per type of accommodation</a:t>
            </a:r>
            <a:endParaRPr lang="en-US" sz="1600" dirty="0"/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F7512263-3E2C-ACD2-3DF1-6B044BF322E7}"/>
              </a:ext>
            </a:extLst>
          </p:cNvPr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8" name="Text 26">
            <a:extLst>
              <a:ext uri="{FF2B5EF4-FFF2-40B4-BE49-F238E27FC236}">
                <a16:creationId xmlns:a16="http://schemas.microsoft.com/office/drawing/2014/main" id="{9766B68A-A91C-FF7B-2614-C9687355276C}"/>
              </a:ext>
            </a:extLst>
          </p:cNvPr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6C41DCB8-CBE0-E138-A09B-5EADBE001B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2192" y="2429838"/>
            <a:ext cx="6668144" cy="3977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10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783604" y="6508085"/>
            <a:ext cx="5760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1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7175974" y="725631"/>
            <a:ext cx="6675120" cy="6675120"/>
          </a:xfrm>
          <a:custGeom>
            <a:avLst/>
            <a:gdLst/>
            <a:ahLst/>
            <a:cxnLst/>
            <a:rect l="l" t="t" r="r" b="b"/>
            <a:pathLst>
              <a:path w="6675120" h="6675120">
                <a:moveTo>
                  <a:pt x="0" y="3337560"/>
                </a:moveTo>
                <a:cubicBezTo>
                  <a:pt x="0" y="1494292"/>
                  <a:pt x="1494292" y="0"/>
                  <a:pt x="3337560" y="0"/>
                </a:cubicBezTo>
                <a:cubicBezTo>
                  <a:pt x="5180828" y="0"/>
                  <a:pt x="6675120" y="1494292"/>
                  <a:pt x="6675120" y="3337560"/>
                </a:cubicBezTo>
                <a:cubicBezTo>
                  <a:pt x="6675120" y="5180828"/>
                  <a:pt x="5180828" y="6675120"/>
                  <a:pt x="3337560" y="6675120"/>
                </a:cubicBezTo>
                <a:cubicBezTo>
                  <a:pt x="1494292" y="6675120"/>
                  <a:pt x="0" y="5180828"/>
                  <a:pt x="0" y="3337560"/>
                </a:cubicBezTo>
              </a:path>
            </a:pathLst>
          </a:custGeom>
          <a:blipFill>
            <a:blip r:embed="rId3"/>
            <a:srcRect/>
            <a:stretch>
              <a:fillRect t="-25000" b="-25000"/>
            </a:stretch>
          </a:blip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612434" y="2007281"/>
            <a:ext cx="6035040" cy="3435164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100000"/>
              </a:lnSpc>
              <a:spcBef>
                <a:spcPts val="884"/>
              </a:spcBef>
              <a:buNone/>
            </a:pPr>
            <a:r>
              <a:rPr lang="en-US" sz="4773" dirty="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Interpreting and Utilising Figures in Reports: A Comprehensive Guide</a:t>
            </a:r>
            <a:endParaRPr lang="en-US" sz="4773" dirty="0"/>
          </a:p>
        </p:txBody>
      </p:sp>
      <p:sp>
        <p:nvSpPr>
          <p:cNvPr id="9" name="Text 7"/>
          <p:cNvSpPr/>
          <p:nvPr/>
        </p:nvSpPr>
        <p:spPr>
          <a:xfrm>
            <a:off x="606674" y="5572568"/>
            <a:ext cx="60350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spcBef>
                <a:spcPts val="1000"/>
              </a:spcBef>
              <a:buNone/>
            </a:pPr>
            <a:r>
              <a:rPr lang="en-US" sz="1600" dirty="0">
                <a:solidFill>
                  <a:srgbClr val="3B383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Understanding Types, Mandatory Features, and Analytical Applications of Graphical Elements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606674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783604" y="6508085"/>
            <a:ext cx="5760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17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-864824" y="3692376"/>
            <a:ext cx="2992629" cy="2997418"/>
          </a:xfrm>
          <a:custGeom>
            <a:avLst/>
            <a:gdLst/>
            <a:ahLst/>
            <a:cxnLst/>
            <a:rect l="l" t="t" r="r" b="b"/>
            <a:pathLst>
              <a:path w="2992629" h="2997418">
                <a:moveTo>
                  <a:pt x="1881406" y="825009"/>
                </a:moveTo>
                <a:lnTo>
                  <a:pt x="1881406" y="830495"/>
                </a:lnTo>
                <a:lnTo>
                  <a:pt x="1886134" y="827767"/>
                </a:lnTo>
                <a:cubicBezTo>
                  <a:pt x="2015446" y="753341"/>
                  <a:pt x="2139490" y="697889"/>
                  <a:pt x="2230556" y="673640"/>
                </a:cubicBezTo>
                <a:lnTo>
                  <a:pt x="2229748" y="670582"/>
                </a:lnTo>
                <a:lnTo>
                  <a:pt x="2230556" y="673640"/>
                </a:lnTo>
                <a:cubicBezTo>
                  <a:pt x="2552952" y="587674"/>
                  <a:pt x="2884745" y="779598"/>
                  <a:pt x="2971651" y="1102270"/>
                </a:cubicBezTo>
                <a:lnTo>
                  <a:pt x="2974703" y="1101431"/>
                </a:lnTo>
                <a:lnTo>
                  <a:pt x="2971651" y="1102270"/>
                </a:lnTo>
                <a:cubicBezTo>
                  <a:pt x="3058527" y="1424942"/>
                  <a:pt x="2867627" y="1756217"/>
                  <a:pt x="2545231" y="1842153"/>
                </a:cubicBezTo>
                <a:cubicBezTo>
                  <a:pt x="2452460" y="1866882"/>
                  <a:pt x="2313781" y="1880640"/>
                  <a:pt x="2161007" y="1879980"/>
                </a:cubicBezTo>
                <a:lnTo>
                  <a:pt x="2155471" y="1879950"/>
                </a:lnTo>
                <a:lnTo>
                  <a:pt x="2158254" y="1884746"/>
                </a:lnTo>
                <a:cubicBezTo>
                  <a:pt x="2235195" y="2016932"/>
                  <a:pt x="2292653" y="2144173"/>
                  <a:pt x="2317642" y="2237033"/>
                </a:cubicBezTo>
                <a:cubicBezTo>
                  <a:pt x="2404547" y="2559705"/>
                  <a:pt x="2213618" y="2890980"/>
                  <a:pt x="1891222" y="2976915"/>
                </a:cubicBezTo>
                <a:cubicBezTo>
                  <a:pt x="1568826" y="3062881"/>
                  <a:pt x="1237033" y="2870957"/>
                  <a:pt x="1150157" y="2548285"/>
                </a:cubicBezTo>
                <a:cubicBezTo>
                  <a:pt x="1125618" y="2457163"/>
                  <a:pt x="1111522" y="2321830"/>
                  <a:pt x="1111193" y="2172408"/>
                </a:cubicBezTo>
                <a:lnTo>
                  <a:pt x="1111193" y="2166923"/>
                </a:lnTo>
                <a:lnTo>
                  <a:pt x="1106465" y="2169651"/>
                </a:lnTo>
                <a:cubicBezTo>
                  <a:pt x="977153" y="2244107"/>
                  <a:pt x="853109" y="2299529"/>
                  <a:pt x="762043" y="2323808"/>
                </a:cubicBezTo>
                <a:cubicBezTo>
                  <a:pt x="439647" y="2409774"/>
                  <a:pt x="107854" y="2217849"/>
                  <a:pt x="20978" y="1895177"/>
                </a:cubicBezTo>
                <a:cubicBezTo>
                  <a:pt x="-65928" y="1572505"/>
                  <a:pt x="125002" y="1241231"/>
                  <a:pt x="447398" y="1155295"/>
                </a:cubicBezTo>
                <a:cubicBezTo>
                  <a:pt x="540170" y="1130566"/>
                  <a:pt x="678878" y="1116808"/>
                  <a:pt x="831622" y="1117467"/>
                </a:cubicBezTo>
                <a:lnTo>
                  <a:pt x="837158" y="1117497"/>
                </a:lnTo>
                <a:lnTo>
                  <a:pt x="834375" y="1112701"/>
                </a:lnTo>
                <a:cubicBezTo>
                  <a:pt x="757405" y="980515"/>
                  <a:pt x="699976" y="853275"/>
                  <a:pt x="674988" y="760415"/>
                </a:cubicBezTo>
                <a:cubicBezTo>
                  <a:pt x="588082" y="437743"/>
                  <a:pt x="779011" y="106468"/>
                  <a:pt x="1101407" y="20532"/>
                </a:cubicBezTo>
                <a:lnTo>
                  <a:pt x="1100599" y="17475"/>
                </a:lnTo>
                <a:lnTo>
                  <a:pt x="1101407" y="20532"/>
                </a:lnTo>
                <a:cubicBezTo>
                  <a:pt x="1423803" y="-65434"/>
                  <a:pt x="1755596" y="126491"/>
                  <a:pt x="1842472" y="449163"/>
                </a:cubicBezTo>
                <a:cubicBezTo>
                  <a:pt x="1867011" y="540284"/>
                  <a:pt x="1881107" y="675618"/>
                  <a:pt x="1881436" y="825039"/>
                </a:cubicBezTo>
                <a:lnTo>
                  <a:pt x="1881406" y="825009"/>
                </a:lnTo>
              </a:path>
            </a:pathLst>
          </a:custGeom>
          <a:solidFill>
            <a:srgbClr val="BFE5FF">
              <a:alpha val="8000"/>
            </a:srgbClr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502920" y="1796007"/>
            <a:ext cx="8636478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3584" dirty="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Whisker plot/box-plot - What </a:t>
            </a:r>
            <a:r>
              <a:rPr lang="en-US" sz="3584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it represents</a:t>
            </a:r>
            <a:endParaRPr lang="en-US" sz="3584" dirty="0"/>
          </a:p>
        </p:txBody>
      </p:sp>
      <p:sp>
        <p:nvSpPr>
          <p:cNvPr id="10" name="Text 8"/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9711803" y="3153373"/>
            <a:ext cx="365760" cy="325120"/>
          </a:xfrm>
          <a:custGeom>
            <a:avLst/>
            <a:gdLst/>
            <a:ahLst/>
            <a:cxnLst/>
            <a:rect l="l" t="t" r="r" b="b"/>
            <a:pathLst>
              <a:path w="365760" h="325120">
                <a:moveTo>
                  <a:pt x="243841" y="30480"/>
                </a:moveTo>
                <a:cubicBezTo>
                  <a:pt x="249430" y="30480"/>
                  <a:pt x="254002" y="35051"/>
                  <a:pt x="254002" y="40640"/>
                </a:cubicBezTo>
                <a:lnTo>
                  <a:pt x="254002" y="121920"/>
                </a:lnTo>
                <a:lnTo>
                  <a:pt x="284481" y="121920"/>
                </a:lnTo>
                <a:lnTo>
                  <a:pt x="284481" y="40640"/>
                </a:lnTo>
                <a:cubicBezTo>
                  <a:pt x="284481" y="18223"/>
                  <a:pt x="266255" y="0"/>
                  <a:pt x="243841" y="0"/>
                </a:cubicBezTo>
                <a:lnTo>
                  <a:pt x="121922" y="0"/>
                </a:lnTo>
                <a:cubicBezTo>
                  <a:pt x="99509" y="0"/>
                  <a:pt x="81283" y="18223"/>
                  <a:pt x="81283" y="40640"/>
                </a:cubicBezTo>
                <a:lnTo>
                  <a:pt x="81283" y="121920"/>
                </a:lnTo>
                <a:lnTo>
                  <a:pt x="111762" y="121920"/>
                </a:lnTo>
                <a:lnTo>
                  <a:pt x="111762" y="40640"/>
                </a:lnTo>
                <a:cubicBezTo>
                  <a:pt x="111762" y="35051"/>
                  <a:pt x="116334" y="30480"/>
                  <a:pt x="121922" y="30480"/>
                </a:cubicBezTo>
                <a:lnTo>
                  <a:pt x="157482" y="30480"/>
                </a:lnTo>
                <a:lnTo>
                  <a:pt x="157482" y="71120"/>
                </a:lnTo>
                <a:cubicBezTo>
                  <a:pt x="157482" y="76709"/>
                  <a:pt x="162054" y="81280"/>
                  <a:pt x="167642" y="81280"/>
                </a:cubicBezTo>
                <a:lnTo>
                  <a:pt x="198121" y="81280"/>
                </a:lnTo>
                <a:cubicBezTo>
                  <a:pt x="203710" y="81280"/>
                  <a:pt x="208282" y="76709"/>
                  <a:pt x="208282" y="71120"/>
                </a:cubicBezTo>
                <a:lnTo>
                  <a:pt x="208282" y="30480"/>
                </a:lnTo>
                <a:lnTo>
                  <a:pt x="243841" y="30480"/>
                </a:lnTo>
                <a:moveTo>
                  <a:pt x="208026" y="325120"/>
                </a:moveTo>
                <a:lnTo>
                  <a:pt x="325120" y="325120"/>
                </a:lnTo>
                <a:cubicBezTo>
                  <a:pt x="347534" y="325120"/>
                  <a:pt x="365760" y="306897"/>
                  <a:pt x="365760" y="284480"/>
                </a:cubicBezTo>
                <a:lnTo>
                  <a:pt x="365760" y="182880"/>
                </a:lnTo>
                <a:cubicBezTo>
                  <a:pt x="365760" y="160463"/>
                  <a:pt x="347534" y="142240"/>
                  <a:pt x="325120" y="142240"/>
                </a:cubicBezTo>
                <a:lnTo>
                  <a:pt x="208026" y="142240"/>
                </a:lnTo>
                <a:cubicBezTo>
                  <a:pt x="215520" y="150621"/>
                  <a:pt x="220791" y="161100"/>
                  <a:pt x="222693" y="172720"/>
                </a:cubicBezTo>
                <a:lnTo>
                  <a:pt x="238757" y="172720"/>
                </a:lnTo>
                <a:lnTo>
                  <a:pt x="238757" y="213360"/>
                </a:lnTo>
                <a:cubicBezTo>
                  <a:pt x="238757" y="218949"/>
                  <a:pt x="243329" y="223520"/>
                  <a:pt x="248918" y="223520"/>
                </a:cubicBezTo>
                <a:lnTo>
                  <a:pt x="279397" y="223520"/>
                </a:lnTo>
                <a:cubicBezTo>
                  <a:pt x="284986" y="223520"/>
                  <a:pt x="289558" y="218949"/>
                  <a:pt x="289558" y="213360"/>
                </a:cubicBezTo>
                <a:lnTo>
                  <a:pt x="289558" y="172720"/>
                </a:lnTo>
                <a:lnTo>
                  <a:pt x="325117" y="172720"/>
                </a:lnTo>
                <a:cubicBezTo>
                  <a:pt x="330706" y="172720"/>
                  <a:pt x="335278" y="177291"/>
                  <a:pt x="335278" y="182880"/>
                </a:cubicBezTo>
                <a:lnTo>
                  <a:pt x="335278" y="284480"/>
                </a:lnTo>
                <a:cubicBezTo>
                  <a:pt x="335278" y="290069"/>
                  <a:pt x="330706" y="294640"/>
                  <a:pt x="325117" y="294640"/>
                </a:cubicBezTo>
                <a:lnTo>
                  <a:pt x="222693" y="294640"/>
                </a:lnTo>
                <a:cubicBezTo>
                  <a:pt x="220725" y="306260"/>
                  <a:pt x="215517" y="316738"/>
                  <a:pt x="208026" y="325120"/>
                </a:cubicBezTo>
                <a:lnTo>
                  <a:pt x="208026" y="325120"/>
                </a:lnTo>
                <a:moveTo>
                  <a:pt x="162558" y="172720"/>
                </a:moveTo>
                <a:cubicBezTo>
                  <a:pt x="168147" y="172720"/>
                  <a:pt x="172719" y="177291"/>
                  <a:pt x="172719" y="182880"/>
                </a:cubicBezTo>
                <a:lnTo>
                  <a:pt x="172719" y="284480"/>
                </a:lnTo>
                <a:cubicBezTo>
                  <a:pt x="172719" y="290069"/>
                  <a:pt x="168147" y="294640"/>
                  <a:pt x="162558" y="294640"/>
                </a:cubicBezTo>
                <a:lnTo>
                  <a:pt x="40640" y="294640"/>
                </a:lnTo>
                <a:cubicBezTo>
                  <a:pt x="35051" y="294640"/>
                  <a:pt x="30479" y="290069"/>
                  <a:pt x="30479" y="284480"/>
                </a:cubicBezTo>
                <a:lnTo>
                  <a:pt x="30479" y="182880"/>
                </a:lnTo>
                <a:cubicBezTo>
                  <a:pt x="30479" y="177291"/>
                  <a:pt x="35051" y="172720"/>
                  <a:pt x="40640" y="172720"/>
                </a:cubicBezTo>
                <a:lnTo>
                  <a:pt x="76199" y="172720"/>
                </a:lnTo>
                <a:lnTo>
                  <a:pt x="76199" y="213360"/>
                </a:lnTo>
                <a:cubicBezTo>
                  <a:pt x="76199" y="218949"/>
                  <a:pt x="80771" y="223520"/>
                  <a:pt x="86360" y="223520"/>
                </a:cubicBezTo>
                <a:lnTo>
                  <a:pt x="116838" y="223520"/>
                </a:lnTo>
                <a:cubicBezTo>
                  <a:pt x="122427" y="223520"/>
                  <a:pt x="126999" y="218949"/>
                  <a:pt x="126999" y="213360"/>
                </a:cubicBezTo>
                <a:lnTo>
                  <a:pt x="126999" y="172720"/>
                </a:lnTo>
                <a:lnTo>
                  <a:pt x="162558" y="172720"/>
                </a:lnTo>
                <a:moveTo>
                  <a:pt x="40640" y="142240"/>
                </a:moveTo>
                <a:cubicBezTo>
                  <a:pt x="18226" y="142240"/>
                  <a:pt x="0" y="160463"/>
                  <a:pt x="0" y="182880"/>
                </a:cubicBezTo>
                <a:lnTo>
                  <a:pt x="0" y="284480"/>
                </a:lnTo>
                <a:cubicBezTo>
                  <a:pt x="0" y="306897"/>
                  <a:pt x="18226" y="325120"/>
                  <a:pt x="40640" y="325120"/>
                </a:cubicBezTo>
                <a:lnTo>
                  <a:pt x="162558" y="325120"/>
                </a:lnTo>
                <a:cubicBezTo>
                  <a:pt x="184972" y="325120"/>
                  <a:pt x="203198" y="306897"/>
                  <a:pt x="203198" y="284480"/>
                </a:cubicBezTo>
                <a:lnTo>
                  <a:pt x="203198" y="182880"/>
                </a:lnTo>
                <a:cubicBezTo>
                  <a:pt x="203198" y="160463"/>
                  <a:pt x="184972" y="142240"/>
                  <a:pt x="162558" y="142240"/>
                </a:cubicBezTo>
                <a:lnTo>
                  <a:pt x="40640" y="142240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9711803" y="4315491"/>
            <a:ext cx="20116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898"/>
              </a:spcBef>
              <a:buNone/>
            </a:pPr>
            <a:r>
              <a:rPr lang="en-US" sz="1168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Box-plots are a valuable tool for data analysis.</a:t>
            </a:r>
            <a:endParaRPr lang="en-US" sz="1168" dirty="0"/>
          </a:p>
          <a:p>
            <a:pPr marL="0" indent="0" algn="l">
              <a:lnSpc>
                <a:spcPct val="90000"/>
              </a:lnSpc>
              <a:spcBef>
                <a:spcPts val="898"/>
              </a:spcBef>
              <a:buNone/>
            </a:pPr>
            <a:r>
              <a:rPr lang="en-US" sz="1168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They allow for quick identification of outliers and data dispersion.</a:t>
            </a:r>
            <a:endParaRPr lang="en-US" sz="1168" dirty="0"/>
          </a:p>
        </p:txBody>
      </p:sp>
      <p:sp>
        <p:nvSpPr>
          <p:cNvPr id="15" name="Text 13"/>
          <p:cNvSpPr/>
          <p:nvPr/>
        </p:nvSpPr>
        <p:spPr>
          <a:xfrm>
            <a:off x="9711806" y="3768559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3"/>
              </a:spcBef>
              <a:buNone/>
            </a:pPr>
            <a:r>
              <a:rPr lang="en-US" sz="125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Significance of Box-Plots</a:t>
            </a:r>
            <a:endParaRPr lang="en-US" sz="1250" dirty="0"/>
          </a:p>
        </p:txBody>
      </p:sp>
      <p:sp>
        <p:nvSpPr>
          <p:cNvPr id="16" name="Text 14"/>
          <p:cNvSpPr/>
          <p:nvPr/>
        </p:nvSpPr>
        <p:spPr>
          <a:xfrm>
            <a:off x="7409587" y="4315491"/>
            <a:ext cx="20116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898"/>
              </a:spcBef>
              <a:buNone/>
            </a:pPr>
            <a:r>
              <a:rPr lang="en-US" sz="1168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An example use case is analysing statistics of the number of guests per type of accommodation in all Portuguese municipalities.</a:t>
            </a:r>
            <a:endParaRPr lang="en-US" sz="1168" dirty="0"/>
          </a:p>
          <a:p>
            <a:pPr marL="0" indent="0" algn="l">
              <a:lnSpc>
                <a:spcPct val="90000"/>
              </a:lnSpc>
              <a:spcBef>
                <a:spcPts val="898"/>
              </a:spcBef>
              <a:buNone/>
            </a:pPr>
            <a:r>
              <a:rPr lang="en-US" sz="1168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This could demonstrate variations in guest distribution across categories.</a:t>
            </a:r>
            <a:endParaRPr lang="en-US" sz="1168" dirty="0"/>
          </a:p>
        </p:txBody>
      </p:sp>
      <p:sp>
        <p:nvSpPr>
          <p:cNvPr id="17" name="Text 15"/>
          <p:cNvSpPr/>
          <p:nvPr/>
        </p:nvSpPr>
        <p:spPr>
          <a:xfrm>
            <a:off x="7409590" y="3768559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3"/>
              </a:spcBef>
              <a:buNone/>
            </a:pPr>
            <a:r>
              <a:rPr lang="en-US" sz="125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Example Application</a:t>
            </a:r>
            <a:endParaRPr lang="en-US" sz="1250" dirty="0"/>
          </a:p>
        </p:txBody>
      </p:sp>
      <p:sp>
        <p:nvSpPr>
          <p:cNvPr id="18" name="Text 16"/>
          <p:cNvSpPr/>
          <p:nvPr/>
        </p:nvSpPr>
        <p:spPr>
          <a:xfrm>
            <a:off x="7409587" y="3133053"/>
            <a:ext cx="365760" cy="365760"/>
          </a:xfrm>
          <a:custGeom>
            <a:avLst/>
            <a:gdLst/>
            <a:ahLst/>
            <a:cxnLst/>
            <a:rect l="l" t="t" r="r" b="b"/>
            <a:pathLst>
              <a:path w="365760" h="365760">
                <a:moveTo>
                  <a:pt x="17147" y="0"/>
                </a:moveTo>
                <a:cubicBezTo>
                  <a:pt x="7644" y="0"/>
                  <a:pt x="4" y="7644"/>
                  <a:pt x="4" y="17147"/>
                </a:cubicBezTo>
                <a:cubicBezTo>
                  <a:pt x="4" y="26649"/>
                  <a:pt x="7648" y="34294"/>
                  <a:pt x="17150" y="34294"/>
                </a:cubicBezTo>
                <a:lnTo>
                  <a:pt x="22867" y="34294"/>
                </a:lnTo>
                <a:lnTo>
                  <a:pt x="22867" y="331474"/>
                </a:lnTo>
                <a:lnTo>
                  <a:pt x="17154" y="331474"/>
                </a:lnTo>
                <a:cubicBezTo>
                  <a:pt x="7652" y="331474"/>
                  <a:pt x="11" y="339118"/>
                  <a:pt x="11" y="348620"/>
                </a:cubicBezTo>
                <a:cubicBezTo>
                  <a:pt x="11" y="358123"/>
                  <a:pt x="7655" y="365767"/>
                  <a:pt x="17158" y="365767"/>
                </a:cubicBezTo>
                <a:lnTo>
                  <a:pt x="348628" y="365767"/>
                </a:lnTo>
                <a:cubicBezTo>
                  <a:pt x="358130" y="365767"/>
                  <a:pt x="365774" y="358123"/>
                  <a:pt x="365774" y="348624"/>
                </a:cubicBezTo>
                <a:cubicBezTo>
                  <a:pt x="365774" y="339122"/>
                  <a:pt x="358130" y="331481"/>
                  <a:pt x="348631" y="331481"/>
                </a:cubicBezTo>
                <a:lnTo>
                  <a:pt x="342918" y="331481"/>
                </a:lnTo>
                <a:lnTo>
                  <a:pt x="342918" y="34301"/>
                </a:lnTo>
                <a:lnTo>
                  <a:pt x="348635" y="34301"/>
                </a:lnTo>
                <a:cubicBezTo>
                  <a:pt x="358137" y="34301"/>
                  <a:pt x="365782" y="26656"/>
                  <a:pt x="365782" y="17158"/>
                </a:cubicBezTo>
                <a:cubicBezTo>
                  <a:pt x="365782" y="7655"/>
                  <a:pt x="358137" y="14"/>
                  <a:pt x="348639" y="14"/>
                </a:cubicBezTo>
                <a:lnTo>
                  <a:pt x="17147" y="0"/>
                </a:lnTo>
                <a:moveTo>
                  <a:pt x="308610" y="34290"/>
                </a:moveTo>
                <a:lnTo>
                  <a:pt x="308610" y="331470"/>
                </a:lnTo>
                <a:lnTo>
                  <a:pt x="217170" y="331470"/>
                </a:lnTo>
                <a:lnTo>
                  <a:pt x="217170" y="274320"/>
                </a:lnTo>
                <a:lnTo>
                  <a:pt x="240030" y="274320"/>
                </a:lnTo>
                <a:cubicBezTo>
                  <a:pt x="246317" y="274320"/>
                  <a:pt x="251533" y="269177"/>
                  <a:pt x="250531" y="262963"/>
                </a:cubicBezTo>
                <a:cubicBezTo>
                  <a:pt x="245103" y="230458"/>
                  <a:pt x="216885" y="205740"/>
                  <a:pt x="182880" y="205740"/>
                </a:cubicBezTo>
                <a:cubicBezTo>
                  <a:pt x="148875" y="205740"/>
                  <a:pt x="120657" y="230458"/>
                  <a:pt x="115229" y="262963"/>
                </a:cubicBezTo>
                <a:cubicBezTo>
                  <a:pt x="114157" y="269177"/>
                  <a:pt x="119373" y="274320"/>
                  <a:pt x="125730" y="274320"/>
                </a:cubicBezTo>
                <a:lnTo>
                  <a:pt x="148590" y="274320"/>
                </a:lnTo>
                <a:lnTo>
                  <a:pt x="148590" y="331470"/>
                </a:lnTo>
                <a:lnTo>
                  <a:pt x="57150" y="331470"/>
                </a:lnTo>
                <a:lnTo>
                  <a:pt x="57150" y="34290"/>
                </a:lnTo>
                <a:lnTo>
                  <a:pt x="308610" y="34290"/>
                </a:lnTo>
                <a:moveTo>
                  <a:pt x="102870" y="68580"/>
                </a:moveTo>
                <a:cubicBezTo>
                  <a:pt x="96583" y="68580"/>
                  <a:pt x="91440" y="73723"/>
                  <a:pt x="91440" y="80010"/>
                </a:cubicBezTo>
                <a:lnTo>
                  <a:pt x="91440" y="102870"/>
                </a:lnTo>
                <a:cubicBezTo>
                  <a:pt x="91440" y="109157"/>
                  <a:pt x="96583" y="114300"/>
                  <a:pt x="102870" y="114300"/>
                </a:cubicBezTo>
                <a:lnTo>
                  <a:pt x="125730" y="114300"/>
                </a:lnTo>
                <a:cubicBezTo>
                  <a:pt x="132017" y="114300"/>
                  <a:pt x="137160" y="109157"/>
                  <a:pt x="137160" y="102870"/>
                </a:cubicBezTo>
                <a:lnTo>
                  <a:pt x="137160" y="80010"/>
                </a:lnTo>
                <a:cubicBezTo>
                  <a:pt x="137160" y="73723"/>
                  <a:pt x="132017" y="68580"/>
                  <a:pt x="125730" y="68580"/>
                </a:cubicBezTo>
                <a:lnTo>
                  <a:pt x="102870" y="68580"/>
                </a:lnTo>
                <a:moveTo>
                  <a:pt x="160020" y="80010"/>
                </a:moveTo>
                <a:lnTo>
                  <a:pt x="160020" y="102870"/>
                </a:lnTo>
                <a:cubicBezTo>
                  <a:pt x="160020" y="109157"/>
                  <a:pt x="165163" y="114300"/>
                  <a:pt x="171450" y="114300"/>
                </a:cubicBezTo>
                <a:lnTo>
                  <a:pt x="194310" y="114300"/>
                </a:lnTo>
                <a:cubicBezTo>
                  <a:pt x="200597" y="114300"/>
                  <a:pt x="205740" y="109157"/>
                  <a:pt x="205740" y="102870"/>
                </a:cubicBezTo>
                <a:lnTo>
                  <a:pt x="205740" y="80010"/>
                </a:lnTo>
                <a:cubicBezTo>
                  <a:pt x="205740" y="73723"/>
                  <a:pt x="200597" y="68580"/>
                  <a:pt x="194310" y="68580"/>
                </a:cubicBezTo>
                <a:lnTo>
                  <a:pt x="171450" y="68580"/>
                </a:lnTo>
                <a:cubicBezTo>
                  <a:pt x="165163" y="68580"/>
                  <a:pt x="160020" y="73723"/>
                  <a:pt x="160020" y="80010"/>
                </a:cubicBezTo>
                <a:moveTo>
                  <a:pt x="240030" y="68580"/>
                </a:moveTo>
                <a:cubicBezTo>
                  <a:pt x="233743" y="68580"/>
                  <a:pt x="228600" y="73723"/>
                  <a:pt x="228600" y="80010"/>
                </a:cubicBezTo>
                <a:lnTo>
                  <a:pt x="228600" y="102870"/>
                </a:lnTo>
                <a:cubicBezTo>
                  <a:pt x="228600" y="109157"/>
                  <a:pt x="233743" y="114300"/>
                  <a:pt x="240030" y="114300"/>
                </a:cubicBezTo>
                <a:lnTo>
                  <a:pt x="262890" y="114300"/>
                </a:lnTo>
                <a:cubicBezTo>
                  <a:pt x="269177" y="114300"/>
                  <a:pt x="274320" y="109157"/>
                  <a:pt x="274320" y="102870"/>
                </a:cubicBezTo>
                <a:lnTo>
                  <a:pt x="274320" y="80010"/>
                </a:lnTo>
                <a:cubicBezTo>
                  <a:pt x="274320" y="73723"/>
                  <a:pt x="269177" y="68580"/>
                  <a:pt x="262890" y="68580"/>
                </a:cubicBezTo>
                <a:lnTo>
                  <a:pt x="240030" y="68580"/>
                </a:lnTo>
                <a:moveTo>
                  <a:pt x="91440" y="148590"/>
                </a:moveTo>
                <a:lnTo>
                  <a:pt x="91440" y="171450"/>
                </a:lnTo>
                <a:cubicBezTo>
                  <a:pt x="91440" y="177737"/>
                  <a:pt x="96583" y="182880"/>
                  <a:pt x="102870" y="182880"/>
                </a:cubicBezTo>
                <a:lnTo>
                  <a:pt x="125730" y="182880"/>
                </a:lnTo>
                <a:cubicBezTo>
                  <a:pt x="132017" y="182880"/>
                  <a:pt x="137160" y="177737"/>
                  <a:pt x="137160" y="171450"/>
                </a:cubicBezTo>
                <a:lnTo>
                  <a:pt x="137160" y="148590"/>
                </a:lnTo>
                <a:cubicBezTo>
                  <a:pt x="137160" y="142303"/>
                  <a:pt x="132017" y="137160"/>
                  <a:pt x="125730" y="137160"/>
                </a:cubicBezTo>
                <a:lnTo>
                  <a:pt x="102870" y="137160"/>
                </a:lnTo>
                <a:cubicBezTo>
                  <a:pt x="96583" y="137160"/>
                  <a:pt x="91440" y="142303"/>
                  <a:pt x="91440" y="148590"/>
                </a:cubicBezTo>
                <a:moveTo>
                  <a:pt x="171450" y="137160"/>
                </a:moveTo>
                <a:cubicBezTo>
                  <a:pt x="165163" y="137160"/>
                  <a:pt x="160020" y="142303"/>
                  <a:pt x="160020" y="148590"/>
                </a:cubicBezTo>
                <a:lnTo>
                  <a:pt x="160020" y="171450"/>
                </a:lnTo>
                <a:cubicBezTo>
                  <a:pt x="160020" y="177737"/>
                  <a:pt x="165163" y="182880"/>
                  <a:pt x="171450" y="182880"/>
                </a:cubicBezTo>
                <a:lnTo>
                  <a:pt x="194310" y="182880"/>
                </a:lnTo>
                <a:cubicBezTo>
                  <a:pt x="200597" y="182880"/>
                  <a:pt x="205740" y="177737"/>
                  <a:pt x="205740" y="171450"/>
                </a:cubicBezTo>
                <a:lnTo>
                  <a:pt x="205740" y="148590"/>
                </a:lnTo>
                <a:cubicBezTo>
                  <a:pt x="205740" y="142303"/>
                  <a:pt x="200597" y="137160"/>
                  <a:pt x="194310" y="137160"/>
                </a:cubicBezTo>
                <a:lnTo>
                  <a:pt x="171450" y="137160"/>
                </a:lnTo>
                <a:moveTo>
                  <a:pt x="228600" y="148590"/>
                </a:moveTo>
                <a:lnTo>
                  <a:pt x="228600" y="171450"/>
                </a:lnTo>
                <a:cubicBezTo>
                  <a:pt x="228600" y="177737"/>
                  <a:pt x="233743" y="182880"/>
                  <a:pt x="240030" y="182880"/>
                </a:cubicBezTo>
                <a:lnTo>
                  <a:pt x="262890" y="182880"/>
                </a:lnTo>
                <a:cubicBezTo>
                  <a:pt x="269177" y="182880"/>
                  <a:pt x="274320" y="177737"/>
                  <a:pt x="274320" y="171450"/>
                </a:cubicBezTo>
                <a:lnTo>
                  <a:pt x="274320" y="148590"/>
                </a:lnTo>
                <a:cubicBezTo>
                  <a:pt x="274320" y="142303"/>
                  <a:pt x="269177" y="137160"/>
                  <a:pt x="262890" y="137160"/>
                </a:cubicBezTo>
                <a:lnTo>
                  <a:pt x="240030" y="137160"/>
                </a:lnTo>
                <a:cubicBezTo>
                  <a:pt x="233743" y="137160"/>
                  <a:pt x="228600" y="142303"/>
                  <a:pt x="228600" y="148590"/>
                </a:cubicBez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9" name="Text 17"/>
          <p:cNvSpPr/>
          <p:nvPr/>
        </p:nvSpPr>
        <p:spPr>
          <a:xfrm>
            <a:off x="5107368" y="3155971"/>
            <a:ext cx="365760" cy="319925"/>
          </a:xfrm>
          <a:custGeom>
            <a:avLst/>
            <a:gdLst/>
            <a:ahLst/>
            <a:cxnLst/>
            <a:rect l="l" t="t" r="r" b="b"/>
            <a:pathLst>
              <a:path w="365760" h="319925">
                <a:moveTo>
                  <a:pt x="246413" y="5080"/>
                </a:moveTo>
                <a:cubicBezTo>
                  <a:pt x="239770" y="-1635"/>
                  <a:pt x="228915" y="-1705"/>
                  <a:pt x="222199" y="4937"/>
                </a:cubicBezTo>
                <a:cubicBezTo>
                  <a:pt x="215484" y="11578"/>
                  <a:pt x="215414" y="22436"/>
                  <a:pt x="222057" y="29148"/>
                </a:cubicBezTo>
                <a:lnTo>
                  <a:pt x="313266" y="121498"/>
                </a:lnTo>
                <a:cubicBezTo>
                  <a:pt x="337479" y="145998"/>
                  <a:pt x="337479" y="185352"/>
                  <a:pt x="313266" y="209848"/>
                </a:cubicBezTo>
                <a:lnTo>
                  <a:pt x="233344" y="290770"/>
                </a:lnTo>
                <a:cubicBezTo>
                  <a:pt x="226702" y="297485"/>
                  <a:pt x="226771" y="308340"/>
                  <a:pt x="233487" y="314982"/>
                </a:cubicBezTo>
                <a:cubicBezTo>
                  <a:pt x="240202" y="321623"/>
                  <a:pt x="251058" y="321553"/>
                  <a:pt x="257700" y="314838"/>
                </a:cubicBezTo>
                <a:lnTo>
                  <a:pt x="337695" y="233987"/>
                </a:lnTo>
                <a:cubicBezTo>
                  <a:pt x="375120" y="196133"/>
                  <a:pt x="375120" y="135280"/>
                  <a:pt x="337695" y="97424"/>
                </a:cubicBezTo>
                <a:lnTo>
                  <a:pt x="246413" y="5080"/>
                </a:lnTo>
                <a:moveTo>
                  <a:pt x="173345" y="13366"/>
                </a:moveTo>
                <a:cubicBezTo>
                  <a:pt x="164775" y="4796"/>
                  <a:pt x="153133" y="10"/>
                  <a:pt x="140990" y="10"/>
                </a:cubicBezTo>
                <a:lnTo>
                  <a:pt x="34283" y="10"/>
                </a:lnTo>
                <a:cubicBezTo>
                  <a:pt x="15355" y="10"/>
                  <a:pt x="0" y="15366"/>
                  <a:pt x="0" y="34293"/>
                </a:cubicBezTo>
                <a:lnTo>
                  <a:pt x="0" y="141071"/>
                </a:lnTo>
                <a:cubicBezTo>
                  <a:pt x="0" y="153212"/>
                  <a:pt x="4784" y="164854"/>
                  <a:pt x="13358" y="173425"/>
                </a:cubicBezTo>
                <a:lnTo>
                  <a:pt x="133349" y="293416"/>
                </a:lnTo>
                <a:cubicBezTo>
                  <a:pt x="151205" y="311271"/>
                  <a:pt x="180129" y="311271"/>
                  <a:pt x="197986" y="293416"/>
                </a:cubicBezTo>
                <a:lnTo>
                  <a:pt x="293336" y="198065"/>
                </a:lnTo>
                <a:cubicBezTo>
                  <a:pt x="311192" y="180210"/>
                  <a:pt x="311192" y="151283"/>
                  <a:pt x="293336" y="133428"/>
                </a:cubicBezTo>
                <a:lnTo>
                  <a:pt x="173345" y="13437"/>
                </a:lnTo>
                <a:lnTo>
                  <a:pt x="173345" y="13366"/>
                </a:lnTo>
                <a:moveTo>
                  <a:pt x="34283" y="34293"/>
                </a:moveTo>
                <a:lnTo>
                  <a:pt x="141063" y="34293"/>
                </a:lnTo>
                <a:cubicBezTo>
                  <a:pt x="144062" y="34293"/>
                  <a:pt x="146992" y="35508"/>
                  <a:pt x="149135" y="37649"/>
                </a:cubicBezTo>
                <a:lnTo>
                  <a:pt x="269126" y="157640"/>
                </a:lnTo>
                <a:cubicBezTo>
                  <a:pt x="273556" y="162067"/>
                  <a:pt x="273556" y="169352"/>
                  <a:pt x="269126" y="173780"/>
                </a:cubicBezTo>
                <a:lnTo>
                  <a:pt x="173776" y="269130"/>
                </a:lnTo>
                <a:cubicBezTo>
                  <a:pt x="169347" y="273558"/>
                  <a:pt x="162065" y="273558"/>
                  <a:pt x="157635" y="269130"/>
                </a:cubicBezTo>
                <a:lnTo>
                  <a:pt x="37644" y="149139"/>
                </a:lnTo>
                <a:cubicBezTo>
                  <a:pt x="35501" y="146996"/>
                  <a:pt x="34286" y="144068"/>
                  <a:pt x="34286" y="141068"/>
                </a:cubicBezTo>
                <a:lnTo>
                  <a:pt x="34283" y="34293"/>
                </a:lnTo>
                <a:moveTo>
                  <a:pt x="102852" y="80004"/>
                </a:moveTo>
                <a:cubicBezTo>
                  <a:pt x="102852" y="67379"/>
                  <a:pt x="92618" y="57148"/>
                  <a:pt x="79995" y="57148"/>
                </a:cubicBezTo>
                <a:cubicBezTo>
                  <a:pt x="67373" y="57148"/>
                  <a:pt x="57139" y="67379"/>
                  <a:pt x="57139" y="80004"/>
                </a:cubicBezTo>
                <a:cubicBezTo>
                  <a:pt x="57139" y="92628"/>
                  <a:pt x="67373" y="102859"/>
                  <a:pt x="79995" y="102859"/>
                </a:cubicBezTo>
                <a:cubicBezTo>
                  <a:pt x="92618" y="102859"/>
                  <a:pt x="102852" y="92628"/>
                  <a:pt x="102852" y="80004"/>
                </a:cubicBez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0" name="Text 18"/>
          <p:cNvSpPr/>
          <p:nvPr/>
        </p:nvSpPr>
        <p:spPr>
          <a:xfrm>
            <a:off x="5107368" y="4315491"/>
            <a:ext cx="20116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898"/>
              </a:spcBef>
              <a:buNone/>
            </a:pPr>
            <a:r>
              <a:rPr lang="en-US" sz="1168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Data is often divided by categories.</a:t>
            </a:r>
            <a:endParaRPr lang="en-US" sz="1168" dirty="0"/>
          </a:p>
          <a:p>
            <a:pPr marL="0" indent="0" algn="l">
              <a:lnSpc>
                <a:spcPct val="90000"/>
              </a:lnSpc>
              <a:spcBef>
                <a:spcPts val="898"/>
              </a:spcBef>
              <a:buNone/>
            </a:pPr>
            <a:r>
              <a:rPr lang="en-US" sz="1168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This allows for comparison of statistical metrics across different groups.</a:t>
            </a:r>
            <a:endParaRPr lang="en-US" sz="1168" dirty="0"/>
          </a:p>
        </p:txBody>
      </p:sp>
      <p:sp>
        <p:nvSpPr>
          <p:cNvPr id="21" name="Text 19"/>
          <p:cNvSpPr/>
          <p:nvPr/>
        </p:nvSpPr>
        <p:spPr>
          <a:xfrm>
            <a:off x="5107370" y="3768559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3"/>
              </a:spcBef>
              <a:buNone/>
            </a:pPr>
            <a:r>
              <a:rPr lang="en-US" sz="125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Categorical Data Representation</a:t>
            </a:r>
            <a:endParaRPr lang="en-US" sz="1250" dirty="0"/>
          </a:p>
        </p:txBody>
      </p:sp>
      <p:sp>
        <p:nvSpPr>
          <p:cNvPr id="22" name="Text 20"/>
          <p:cNvSpPr/>
          <p:nvPr/>
        </p:nvSpPr>
        <p:spPr>
          <a:xfrm>
            <a:off x="2805145" y="3226445"/>
            <a:ext cx="365760" cy="164592"/>
          </a:xfrm>
          <a:custGeom>
            <a:avLst/>
            <a:gdLst/>
            <a:ahLst/>
            <a:cxnLst/>
            <a:rect l="l" t="t" r="r" b="b"/>
            <a:pathLst>
              <a:path w="365760" h="164592">
                <a:moveTo>
                  <a:pt x="133389" y="0"/>
                </a:moveTo>
                <a:cubicBezTo>
                  <a:pt x="114585" y="0"/>
                  <a:pt x="96583" y="7487"/>
                  <a:pt x="83269" y="20745"/>
                </a:cubicBezTo>
                <a:cubicBezTo>
                  <a:pt x="66982" y="37033"/>
                  <a:pt x="40863" y="37775"/>
                  <a:pt x="23661" y="22516"/>
                </a:cubicBezTo>
                <a:lnTo>
                  <a:pt x="22805" y="21774"/>
                </a:lnTo>
                <a:cubicBezTo>
                  <a:pt x="21262" y="20403"/>
                  <a:pt x="19491" y="19430"/>
                  <a:pt x="17663" y="18917"/>
                </a:cubicBezTo>
                <a:cubicBezTo>
                  <a:pt x="16920" y="18688"/>
                  <a:pt x="16119" y="18517"/>
                  <a:pt x="15318" y="18401"/>
                </a:cubicBezTo>
                <a:cubicBezTo>
                  <a:pt x="14689" y="18344"/>
                  <a:pt x="14060" y="18288"/>
                  <a:pt x="13431" y="18288"/>
                </a:cubicBezTo>
                <a:cubicBezTo>
                  <a:pt x="11372" y="18345"/>
                  <a:pt x="9429" y="18803"/>
                  <a:pt x="7659" y="19659"/>
                </a:cubicBezTo>
                <a:cubicBezTo>
                  <a:pt x="6401" y="20230"/>
                  <a:pt x="5260" y="21030"/>
                  <a:pt x="4232" y="22059"/>
                </a:cubicBezTo>
                <a:cubicBezTo>
                  <a:pt x="1661" y="24516"/>
                  <a:pt x="4" y="28060"/>
                  <a:pt x="4" y="32003"/>
                </a:cubicBezTo>
                <a:lnTo>
                  <a:pt x="4" y="51435"/>
                </a:lnTo>
                <a:cubicBezTo>
                  <a:pt x="4" y="113957"/>
                  <a:pt x="50640" y="164592"/>
                  <a:pt x="113163" y="164592"/>
                </a:cubicBezTo>
                <a:cubicBezTo>
                  <a:pt x="137625" y="164592"/>
                  <a:pt x="161454" y="156649"/>
                  <a:pt x="181059" y="141961"/>
                </a:cubicBezTo>
                <a:lnTo>
                  <a:pt x="182887" y="140590"/>
                </a:lnTo>
                <a:lnTo>
                  <a:pt x="184716" y="141961"/>
                </a:lnTo>
                <a:cubicBezTo>
                  <a:pt x="204317" y="156649"/>
                  <a:pt x="228150" y="164592"/>
                  <a:pt x="252612" y="164592"/>
                </a:cubicBezTo>
                <a:cubicBezTo>
                  <a:pt x="315135" y="164592"/>
                  <a:pt x="365767" y="113957"/>
                  <a:pt x="365767" y="51435"/>
                </a:cubicBezTo>
                <a:lnTo>
                  <a:pt x="365767" y="32003"/>
                </a:lnTo>
                <a:cubicBezTo>
                  <a:pt x="365767" y="28060"/>
                  <a:pt x="364111" y="24516"/>
                  <a:pt x="361481" y="22059"/>
                </a:cubicBezTo>
                <a:cubicBezTo>
                  <a:pt x="359081" y="19772"/>
                  <a:pt x="355881" y="18344"/>
                  <a:pt x="352278" y="18286"/>
                </a:cubicBezTo>
                <a:cubicBezTo>
                  <a:pt x="352051" y="18286"/>
                  <a:pt x="351763" y="18286"/>
                  <a:pt x="351536" y="18286"/>
                </a:cubicBezTo>
                <a:cubicBezTo>
                  <a:pt x="350164" y="18344"/>
                  <a:pt x="348793" y="18573"/>
                  <a:pt x="347479" y="19028"/>
                </a:cubicBezTo>
                <a:cubicBezTo>
                  <a:pt x="345823" y="19599"/>
                  <a:pt x="344279" y="20515"/>
                  <a:pt x="342907" y="21715"/>
                </a:cubicBezTo>
                <a:lnTo>
                  <a:pt x="342052" y="22457"/>
                </a:lnTo>
                <a:cubicBezTo>
                  <a:pt x="324850" y="37716"/>
                  <a:pt x="298731" y="36972"/>
                  <a:pt x="282444" y="20686"/>
                </a:cubicBezTo>
                <a:cubicBezTo>
                  <a:pt x="269185" y="7484"/>
                  <a:pt x="251182" y="-2"/>
                  <a:pt x="232382" y="-2"/>
                </a:cubicBezTo>
                <a:lnTo>
                  <a:pt x="231698" y="-2"/>
                </a:lnTo>
                <a:cubicBezTo>
                  <a:pt x="214723" y="-2"/>
                  <a:pt x="198264" y="5942"/>
                  <a:pt x="185236" y="16857"/>
                </a:cubicBezTo>
                <a:lnTo>
                  <a:pt x="182950" y="18744"/>
                </a:lnTo>
                <a:lnTo>
                  <a:pt x="180664" y="16857"/>
                </a:lnTo>
                <a:cubicBezTo>
                  <a:pt x="167632" y="5999"/>
                  <a:pt x="151176" y="-2"/>
                  <a:pt x="134201" y="-2"/>
                </a:cubicBezTo>
                <a:lnTo>
                  <a:pt x="133513" y="-2"/>
                </a:lnTo>
                <a:lnTo>
                  <a:pt x="133389" y="0"/>
                </a:lnTo>
                <a:moveTo>
                  <a:pt x="338156" y="56407"/>
                </a:moveTo>
                <a:cubicBezTo>
                  <a:pt x="335640" y="101441"/>
                  <a:pt x="298266" y="137161"/>
                  <a:pt x="252601" y="137161"/>
                </a:cubicBezTo>
                <a:cubicBezTo>
                  <a:pt x="234028" y="137161"/>
                  <a:pt x="216025" y="131160"/>
                  <a:pt x="201168" y="120016"/>
                </a:cubicBezTo>
                <a:lnTo>
                  <a:pt x="191110" y="112472"/>
                </a:lnTo>
                <a:cubicBezTo>
                  <a:pt x="186252" y="108815"/>
                  <a:pt x="179508" y="108815"/>
                  <a:pt x="174650" y="112472"/>
                </a:cubicBezTo>
                <a:lnTo>
                  <a:pt x="164592" y="120016"/>
                </a:lnTo>
                <a:cubicBezTo>
                  <a:pt x="149735" y="131160"/>
                  <a:pt x="131732" y="137161"/>
                  <a:pt x="113159" y="137161"/>
                </a:cubicBezTo>
                <a:cubicBezTo>
                  <a:pt x="67497" y="137161"/>
                  <a:pt x="30120" y="101443"/>
                  <a:pt x="27549" y="56409"/>
                </a:cubicBezTo>
                <a:cubicBezTo>
                  <a:pt x="52867" y="65954"/>
                  <a:pt x="82413" y="60410"/>
                  <a:pt x="102643" y="40179"/>
                </a:cubicBezTo>
                <a:cubicBezTo>
                  <a:pt x="110814" y="32007"/>
                  <a:pt x="121904" y="27434"/>
                  <a:pt x="133389" y="27434"/>
                </a:cubicBezTo>
                <a:lnTo>
                  <a:pt x="134073" y="27434"/>
                </a:lnTo>
                <a:cubicBezTo>
                  <a:pt x="144647" y="27434"/>
                  <a:pt x="154877" y="31149"/>
                  <a:pt x="162990" y="37892"/>
                </a:cubicBezTo>
                <a:lnTo>
                  <a:pt x="174021" y="47093"/>
                </a:lnTo>
                <a:cubicBezTo>
                  <a:pt x="179109" y="51321"/>
                  <a:pt x="186479" y="51321"/>
                  <a:pt x="191567" y="47093"/>
                </a:cubicBezTo>
                <a:lnTo>
                  <a:pt x="202598" y="37892"/>
                </a:lnTo>
                <a:cubicBezTo>
                  <a:pt x="210714" y="31149"/>
                  <a:pt x="220944" y="27434"/>
                  <a:pt x="231515" y="27434"/>
                </a:cubicBezTo>
                <a:lnTo>
                  <a:pt x="232199" y="27434"/>
                </a:lnTo>
                <a:cubicBezTo>
                  <a:pt x="243742" y="27434"/>
                  <a:pt x="254774" y="32007"/>
                  <a:pt x="262945" y="40179"/>
                </a:cubicBezTo>
                <a:cubicBezTo>
                  <a:pt x="283175" y="60410"/>
                  <a:pt x="312721" y="65954"/>
                  <a:pt x="338039" y="56409"/>
                </a:cubicBezTo>
                <a:lnTo>
                  <a:pt x="338156" y="56407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3" name="Text 21"/>
          <p:cNvSpPr/>
          <p:nvPr/>
        </p:nvSpPr>
        <p:spPr>
          <a:xfrm>
            <a:off x="2805146" y="4298163"/>
            <a:ext cx="20116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898"/>
              </a:spcBef>
              <a:buNone/>
            </a:pPr>
            <a:r>
              <a:rPr lang="en-US" sz="1168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The plot simultaneously represents key statistical measures:</a:t>
            </a:r>
            <a:endParaRPr lang="en-US" sz="1168" dirty="0"/>
          </a:p>
          <a:p>
            <a:pPr marL="0" indent="0" algn="l">
              <a:lnSpc>
                <a:spcPct val="90000"/>
              </a:lnSpc>
              <a:spcBef>
                <a:spcPts val="898"/>
              </a:spcBef>
              <a:buNone/>
            </a:pPr>
            <a:r>
              <a:rPr lang="en-US" sz="1168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- Mean</a:t>
            </a:r>
            <a:endParaRPr lang="en-US" sz="1168" dirty="0"/>
          </a:p>
          <a:p>
            <a:pPr marL="0" indent="0" algn="l">
              <a:lnSpc>
                <a:spcPct val="90000"/>
              </a:lnSpc>
              <a:spcBef>
                <a:spcPts val="898"/>
              </a:spcBef>
              <a:buNone/>
            </a:pPr>
            <a:r>
              <a:rPr lang="en-US" sz="1168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- Median</a:t>
            </a:r>
            <a:endParaRPr lang="en-US" sz="1168" dirty="0"/>
          </a:p>
          <a:p>
            <a:pPr marL="0" indent="0" algn="l">
              <a:lnSpc>
                <a:spcPct val="90000"/>
              </a:lnSpc>
              <a:spcBef>
                <a:spcPts val="898"/>
              </a:spcBef>
              <a:buNone/>
            </a:pPr>
            <a:r>
              <a:rPr lang="en-US" sz="1168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- Interquartile range (IQR)</a:t>
            </a:r>
            <a:endParaRPr lang="en-US" sz="1168" dirty="0"/>
          </a:p>
          <a:p>
            <a:pPr marL="0" indent="0" algn="l">
              <a:lnSpc>
                <a:spcPct val="90000"/>
              </a:lnSpc>
              <a:spcBef>
                <a:spcPts val="898"/>
              </a:spcBef>
              <a:buNone/>
            </a:pPr>
            <a:r>
              <a:rPr lang="en-US" sz="1168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- Minimum and maximum values</a:t>
            </a:r>
            <a:endParaRPr lang="en-US" sz="1168" dirty="0"/>
          </a:p>
        </p:txBody>
      </p:sp>
      <p:sp>
        <p:nvSpPr>
          <p:cNvPr id="24" name="Text 22"/>
          <p:cNvSpPr/>
          <p:nvPr/>
        </p:nvSpPr>
        <p:spPr>
          <a:xfrm>
            <a:off x="2805147" y="3768481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3"/>
              </a:spcBef>
              <a:buNone/>
            </a:pPr>
            <a:r>
              <a:rPr lang="en-US" sz="125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Components Represented</a:t>
            </a:r>
            <a:endParaRPr lang="en-US" sz="1250" dirty="0"/>
          </a:p>
        </p:txBody>
      </p:sp>
      <p:sp>
        <p:nvSpPr>
          <p:cNvPr id="25" name="Text 23"/>
          <p:cNvSpPr/>
          <p:nvPr/>
        </p:nvSpPr>
        <p:spPr>
          <a:xfrm>
            <a:off x="502920" y="3155913"/>
            <a:ext cx="365760" cy="320040"/>
          </a:xfrm>
          <a:custGeom>
            <a:avLst/>
            <a:gdLst/>
            <a:ahLst/>
            <a:cxnLst/>
            <a:rect l="l" t="t" r="r" b="b"/>
            <a:pathLst>
              <a:path w="365760" h="320040">
                <a:moveTo>
                  <a:pt x="297180" y="34289"/>
                </a:moveTo>
                <a:cubicBezTo>
                  <a:pt x="303467" y="34289"/>
                  <a:pt x="308610" y="39432"/>
                  <a:pt x="308610" y="45718"/>
                </a:cubicBezTo>
                <a:cubicBezTo>
                  <a:pt x="308610" y="52003"/>
                  <a:pt x="303467" y="57146"/>
                  <a:pt x="297180" y="57146"/>
                </a:cubicBezTo>
                <a:lnTo>
                  <a:pt x="68580" y="57146"/>
                </a:lnTo>
                <a:cubicBezTo>
                  <a:pt x="62293" y="57146"/>
                  <a:pt x="57150" y="52003"/>
                  <a:pt x="57150" y="45718"/>
                </a:cubicBezTo>
                <a:cubicBezTo>
                  <a:pt x="57150" y="39432"/>
                  <a:pt x="62293" y="34289"/>
                  <a:pt x="68580" y="34289"/>
                </a:cubicBezTo>
                <a:lnTo>
                  <a:pt x="297180" y="34289"/>
                </a:lnTo>
                <a:moveTo>
                  <a:pt x="68580" y="0"/>
                </a:moveTo>
                <a:cubicBezTo>
                  <a:pt x="43361" y="0"/>
                  <a:pt x="22860" y="20502"/>
                  <a:pt x="22860" y="45721"/>
                </a:cubicBezTo>
                <a:cubicBezTo>
                  <a:pt x="22860" y="70937"/>
                  <a:pt x="43361" y="91442"/>
                  <a:pt x="68580" y="91442"/>
                </a:cubicBezTo>
                <a:lnTo>
                  <a:pt x="165737" y="91442"/>
                </a:lnTo>
                <a:lnTo>
                  <a:pt x="165737" y="102871"/>
                </a:lnTo>
                <a:lnTo>
                  <a:pt x="158663" y="109943"/>
                </a:lnTo>
                <a:lnTo>
                  <a:pt x="138590" y="130016"/>
                </a:lnTo>
                <a:lnTo>
                  <a:pt x="131447" y="137160"/>
                </a:lnTo>
                <a:lnTo>
                  <a:pt x="91444" y="137160"/>
                </a:lnTo>
                <a:cubicBezTo>
                  <a:pt x="56726" y="137160"/>
                  <a:pt x="28580" y="165307"/>
                  <a:pt x="28580" y="200025"/>
                </a:cubicBezTo>
                <a:lnTo>
                  <a:pt x="28580" y="228601"/>
                </a:lnTo>
                <a:lnTo>
                  <a:pt x="22867" y="228601"/>
                </a:lnTo>
                <a:cubicBezTo>
                  <a:pt x="10223" y="228601"/>
                  <a:pt x="7" y="238817"/>
                  <a:pt x="7" y="251462"/>
                </a:cubicBezTo>
                <a:lnTo>
                  <a:pt x="7" y="297183"/>
                </a:lnTo>
                <a:cubicBezTo>
                  <a:pt x="7" y="309828"/>
                  <a:pt x="10223" y="320043"/>
                  <a:pt x="22867" y="320043"/>
                </a:cubicBezTo>
                <a:lnTo>
                  <a:pt x="68587" y="320043"/>
                </a:lnTo>
                <a:cubicBezTo>
                  <a:pt x="81232" y="320043"/>
                  <a:pt x="91447" y="309828"/>
                  <a:pt x="91447" y="297183"/>
                </a:cubicBezTo>
                <a:lnTo>
                  <a:pt x="91447" y="251462"/>
                </a:lnTo>
                <a:cubicBezTo>
                  <a:pt x="91447" y="238817"/>
                  <a:pt x="81232" y="228601"/>
                  <a:pt x="68587" y="228601"/>
                </a:cubicBezTo>
                <a:lnTo>
                  <a:pt x="62874" y="228601"/>
                </a:lnTo>
                <a:lnTo>
                  <a:pt x="62874" y="200025"/>
                </a:lnTo>
                <a:cubicBezTo>
                  <a:pt x="62874" y="184238"/>
                  <a:pt x="75661" y="171449"/>
                  <a:pt x="91451" y="171449"/>
                </a:cubicBezTo>
                <a:lnTo>
                  <a:pt x="131458" y="171449"/>
                </a:lnTo>
                <a:lnTo>
                  <a:pt x="138532" y="178522"/>
                </a:lnTo>
                <a:lnTo>
                  <a:pt x="158604" y="198595"/>
                </a:lnTo>
                <a:lnTo>
                  <a:pt x="165748" y="205738"/>
                </a:lnTo>
                <a:lnTo>
                  <a:pt x="165748" y="228598"/>
                </a:lnTo>
                <a:lnTo>
                  <a:pt x="160034" y="228598"/>
                </a:lnTo>
                <a:cubicBezTo>
                  <a:pt x="147390" y="228598"/>
                  <a:pt x="137174" y="238814"/>
                  <a:pt x="137174" y="251459"/>
                </a:cubicBezTo>
                <a:lnTo>
                  <a:pt x="137174" y="297180"/>
                </a:lnTo>
                <a:cubicBezTo>
                  <a:pt x="137174" y="309825"/>
                  <a:pt x="147390" y="320040"/>
                  <a:pt x="160034" y="320040"/>
                </a:cubicBezTo>
                <a:lnTo>
                  <a:pt x="205754" y="320040"/>
                </a:lnTo>
                <a:cubicBezTo>
                  <a:pt x="218399" y="320040"/>
                  <a:pt x="228614" y="309825"/>
                  <a:pt x="228614" y="297180"/>
                </a:cubicBezTo>
                <a:lnTo>
                  <a:pt x="228614" y="251459"/>
                </a:lnTo>
                <a:cubicBezTo>
                  <a:pt x="228614" y="238814"/>
                  <a:pt x="218399" y="228598"/>
                  <a:pt x="205754" y="228598"/>
                </a:cubicBezTo>
                <a:lnTo>
                  <a:pt x="200041" y="228598"/>
                </a:lnTo>
                <a:lnTo>
                  <a:pt x="200041" y="205738"/>
                </a:lnTo>
                <a:lnTo>
                  <a:pt x="207115" y="198665"/>
                </a:lnTo>
                <a:lnTo>
                  <a:pt x="227188" y="178592"/>
                </a:lnTo>
                <a:lnTo>
                  <a:pt x="234331" y="171449"/>
                </a:lnTo>
                <a:lnTo>
                  <a:pt x="274338" y="171449"/>
                </a:lnTo>
                <a:cubicBezTo>
                  <a:pt x="290124" y="171449"/>
                  <a:pt x="302915" y="184238"/>
                  <a:pt x="302915" y="200025"/>
                </a:cubicBezTo>
                <a:lnTo>
                  <a:pt x="302915" y="228601"/>
                </a:lnTo>
                <a:lnTo>
                  <a:pt x="297202" y="228601"/>
                </a:lnTo>
                <a:cubicBezTo>
                  <a:pt x="284557" y="228601"/>
                  <a:pt x="274342" y="238817"/>
                  <a:pt x="274342" y="251462"/>
                </a:cubicBezTo>
                <a:lnTo>
                  <a:pt x="274342" y="297183"/>
                </a:lnTo>
                <a:cubicBezTo>
                  <a:pt x="274342" y="309828"/>
                  <a:pt x="284557" y="320043"/>
                  <a:pt x="297202" y="320043"/>
                </a:cubicBezTo>
                <a:lnTo>
                  <a:pt x="342922" y="320043"/>
                </a:lnTo>
                <a:cubicBezTo>
                  <a:pt x="355566" y="320043"/>
                  <a:pt x="365782" y="309828"/>
                  <a:pt x="365782" y="297183"/>
                </a:cubicBezTo>
                <a:lnTo>
                  <a:pt x="365782" y="251462"/>
                </a:lnTo>
                <a:cubicBezTo>
                  <a:pt x="365782" y="238817"/>
                  <a:pt x="355566" y="228601"/>
                  <a:pt x="342922" y="228601"/>
                </a:cubicBezTo>
                <a:lnTo>
                  <a:pt x="337209" y="228601"/>
                </a:lnTo>
                <a:lnTo>
                  <a:pt x="337209" y="200025"/>
                </a:lnTo>
                <a:cubicBezTo>
                  <a:pt x="337209" y="165307"/>
                  <a:pt x="309063" y="137160"/>
                  <a:pt x="274345" y="137160"/>
                </a:cubicBezTo>
                <a:lnTo>
                  <a:pt x="234342" y="137160"/>
                </a:lnTo>
                <a:lnTo>
                  <a:pt x="227268" y="130087"/>
                </a:lnTo>
                <a:lnTo>
                  <a:pt x="207195" y="110014"/>
                </a:lnTo>
                <a:lnTo>
                  <a:pt x="200052" y="102871"/>
                </a:lnTo>
                <a:lnTo>
                  <a:pt x="200052" y="91442"/>
                </a:lnTo>
                <a:lnTo>
                  <a:pt x="297209" y="91442"/>
                </a:lnTo>
                <a:cubicBezTo>
                  <a:pt x="322428" y="91442"/>
                  <a:pt x="342929" y="70940"/>
                  <a:pt x="342929" y="45721"/>
                </a:cubicBezTo>
                <a:cubicBezTo>
                  <a:pt x="342929" y="20505"/>
                  <a:pt x="322428" y="0"/>
                  <a:pt x="297209" y="0"/>
                </a:cubicBezTo>
                <a:lnTo>
                  <a:pt x="68580" y="0"/>
                </a:lnTo>
                <a:moveTo>
                  <a:pt x="34290" y="285751"/>
                </a:moveTo>
                <a:lnTo>
                  <a:pt x="34290" y="262890"/>
                </a:lnTo>
                <a:lnTo>
                  <a:pt x="57150" y="262890"/>
                </a:lnTo>
                <a:lnTo>
                  <a:pt x="57150" y="285751"/>
                </a:lnTo>
                <a:lnTo>
                  <a:pt x="34290" y="285751"/>
                </a:lnTo>
                <a:moveTo>
                  <a:pt x="171450" y="285751"/>
                </a:moveTo>
                <a:lnTo>
                  <a:pt x="171450" y="262890"/>
                </a:lnTo>
                <a:lnTo>
                  <a:pt x="194310" y="262890"/>
                </a:lnTo>
                <a:lnTo>
                  <a:pt x="194310" y="285751"/>
                </a:lnTo>
                <a:lnTo>
                  <a:pt x="171450" y="285751"/>
                </a:lnTo>
                <a:moveTo>
                  <a:pt x="308610" y="285751"/>
                </a:moveTo>
                <a:lnTo>
                  <a:pt x="308610" y="262890"/>
                </a:lnTo>
                <a:lnTo>
                  <a:pt x="331470" y="262890"/>
                </a:lnTo>
                <a:lnTo>
                  <a:pt x="331470" y="285751"/>
                </a:lnTo>
                <a:lnTo>
                  <a:pt x="308610" y="285751"/>
                </a:lnTo>
                <a:moveTo>
                  <a:pt x="162807" y="154304"/>
                </a:moveTo>
                <a:lnTo>
                  <a:pt x="182880" y="134231"/>
                </a:lnTo>
                <a:lnTo>
                  <a:pt x="202953" y="154304"/>
                </a:lnTo>
                <a:lnTo>
                  <a:pt x="182880" y="174377"/>
                </a:lnTo>
                <a:lnTo>
                  <a:pt x="162807" y="154304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6" name="Text 24"/>
          <p:cNvSpPr/>
          <p:nvPr/>
        </p:nvSpPr>
        <p:spPr>
          <a:xfrm>
            <a:off x="502920" y="3768636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3"/>
              </a:spcBef>
              <a:buNone/>
            </a:pPr>
            <a:r>
              <a:rPr lang="en-US" sz="125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Overview of Whisker/Box-Plots</a:t>
            </a:r>
            <a:endParaRPr lang="en-US" sz="1250" dirty="0"/>
          </a:p>
        </p:txBody>
      </p:sp>
      <p:sp>
        <p:nvSpPr>
          <p:cNvPr id="27" name="Text 25"/>
          <p:cNvSpPr/>
          <p:nvPr/>
        </p:nvSpPr>
        <p:spPr>
          <a:xfrm>
            <a:off x="502920" y="4294623"/>
            <a:ext cx="20116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898"/>
              </a:spcBef>
              <a:buNone/>
            </a:pPr>
            <a:r>
              <a:rPr lang="en-US" sz="1168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A whisker plot, or box-plot, represents </a:t>
            </a:r>
            <a:r>
              <a:rPr lang="en-US" sz="1168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statistical information of </a:t>
            </a:r>
            <a:r>
              <a:rPr lang="en-US" sz="1168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a large dataset.</a:t>
            </a:r>
            <a:endParaRPr lang="en-US" sz="1168" dirty="0"/>
          </a:p>
          <a:p>
            <a:pPr marL="0" indent="0" algn="l">
              <a:lnSpc>
                <a:spcPct val="90000"/>
              </a:lnSpc>
              <a:spcBef>
                <a:spcPts val="898"/>
              </a:spcBef>
              <a:buNone/>
            </a:pPr>
            <a:r>
              <a:rPr lang="en-US" sz="1168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It provides a visual understanding of the data distribution and variability.</a:t>
            </a:r>
            <a:endParaRPr lang="en-US" sz="1168" dirty="0"/>
          </a:p>
        </p:txBody>
      </p:sp>
      <p:sp>
        <p:nvSpPr>
          <p:cNvPr id="29" name="Text 27"/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ED7DB4-30F0-11FE-A7D2-22C2CDAE6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1">
            <a:extLst>
              <a:ext uri="{FF2B5EF4-FFF2-40B4-BE49-F238E27FC236}">
                <a16:creationId xmlns:a16="http://schemas.microsoft.com/office/drawing/2014/main" id="{695EB3DE-59E1-8BA1-DFB6-940F8ED78D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1694" y="2424754"/>
            <a:ext cx="6668144" cy="4345781"/>
          </a:xfrm>
          <a:prstGeom prst="rect">
            <a:avLst/>
          </a:prstGeom>
        </p:spPr>
      </p:pic>
      <p:sp>
        <p:nvSpPr>
          <p:cNvPr id="4" name="Text 2">
            <a:extLst>
              <a:ext uri="{FF2B5EF4-FFF2-40B4-BE49-F238E27FC236}">
                <a16:creationId xmlns:a16="http://schemas.microsoft.com/office/drawing/2014/main" id="{4A36DDAE-7C27-253A-0ABF-CB2A8266FE68}"/>
              </a:ext>
            </a:extLst>
          </p:cNvPr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13</a:t>
            </a:r>
            <a:endParaRPr lang="en-US" sz="800" dirty="0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9272A6AE-FA1F-6072-B196-356C7337B619}"/>
              </a:ext>
            </a:extLst>
          </p:cNvPr>
          <p:cNvSpPr/>
          <p:nvPr/>
        </p:nvSpPr>
        <p:spPr>
          <a:xfrm>
            <a:off x="502920" y="1796007"/>
            <a:ext cx="8636478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90000"/>
              </a:lnSpc>
            </a:pPr>
            <a:r>
              <a:rPr lang="en-US" sz="480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Box-plot – </a:t>
            </a:r>
            <a:r>
              <a:rPr lang="en-US" sz="160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Guests in Portugal per type of accommodation</a:t>
            </a:r>
            <a:endParaRPr lang="en-US" sz="1600" dirty="0"/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3136AB70-9FC1-E678-EF2F-CB67822C3A87}"/>
              </a:ext>
            </a:extLst>
          </p:cNvPr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8" name="Text 26">
            <a:extLst>
              <a:ext uri="{FF2B5EF4-FFF2-40B4-BE49-F238E27FC236}">
                <a16:creationId xmlns:a16="http://schemas.microsoft.com/office/drawing/2014/main" id="{84F1131E-FF58-0F27-DA49-EB6DDC2F9EA8}"/>
              </a:ext>
            </a:extLst>
          </p:cNvPr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1957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783604" y="6508085"/>
            <a:ext cx="5760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18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502920" y="1796007"/>
            <a:ext cx="7933798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3461" dirty="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High-low-close plot - What </a:t>
            </a:r>
            <a:r>
              <a:rPr lang="en-US" sz="3461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it represents</a:t>
            </a:r>
            <a:endParaRPr lang="en-US" sz="3461" dirty="0"/>
          </a:p>
        </p:txBody>
      </p:sp>
      <p:sp>
        <p:nvSpPr>
          <p:cNvPr id="11" name="Text 9"/>
          <p:cNvSpPr/>
          <p:nvPr/>
        </p:nvSpPr>
        <p:spPr>
          <a:xfrm>
            <a:off x="5209542" y="4822448"/>
            <a:ext cx="3200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987"/>
              </a:spcBef>
              <a:buNone/>
            </a:pPr>
            <a:r>
              <a:rPr lang="en-US" sz="1579" dirty="0">
                <a:solidFill>
                  <a:srgbClr val="111111"/>
                </a:solidFill>
                <a:latin typeface="Lexend Deca Bold" pitchFamily="34" charset="0"/>
                <a:ea typeface="Lexend Deca Bold" pitchFamily="34" charset="-122"/>
                <a:cs typeface="Lexend Deca Bold" pitchFamily="34" charset="-120"/>
              </a:rPr>
              <a:t>Period of Consideration</a:t>
            </a:r>
            <a:endParaRPr lang="en-US" sz="1579" dirty="0"/>
          </a:p>
        </p:txBody>
      </p:sp>
      <p:sp>
        <p:nvSpPr>
          <p:cNvPr id="12" name="Text 10"/>
          <p:cNvSpPr/>
          <p:nvPr/>
        </p:nvSpPr>
        <p:spPr>
          <a:xfrm>
            <a:off x="4752342" y="5284045"/>
            <a:ext cx="3657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2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Data is analysed over specified periods to </a:t>
            </a:r>
            <a:r>
              <a:rPr lang="en-US" sz="12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provide trends in </a:t>
            </a:r>
            <a:r>
              <a:rPr lang="en-US" sz="12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trade values.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960120" y="4822448"/>
            <a:ext cx="3200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987"/>
              </a:spcBef>
              <a:buNone/>
            </a:pPr>
            <a:r>
              <a:rPr lang="en-US" sz="1579" dirty="0">
                <a:solidFill>
                  <a:srgbClr val="111111"/>
                </a:solidFill>
                <a:latin typeface="Lexend Deca Bold" pitchFamily="34" charset="0"/>
                <a:ea typeface="Lexend Deca Bold" pitchFamily="34" charset="-122"/>
                <a:cs typeface="Lexend Deca Bold" pitchFamily="34" charset="-120"/>
              </a:rPr>
              <a:t>Example of Usage</a:t>
            </a:r>
            <a:endParaRPr lang="en-US" sz="1579" dirty="0"/>
          </a:p>
        </p:txBody>
      </p:sp>
      <p:sp>
        <p:nvSpPr>
          <p:cNvPr id="14" name="Text 12"/>
          <p:cNvSpPr/>
          <p:nvPr/>
        </p:nvSpPr>
        <p:spPr>
          <a:xfrm>
            <a:off x="502920" y="5284045"/>
            <a:ext cx="3657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2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An illustration is the trade value of Tesla shares during the first 15 days in 2020.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5209542" y="3063240"/>
            <a:ext cx="3200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987"/>
              </a:spcBef>
              <a:buNone/>
            </a:pPr>
            <a:r>
              <a:rPr lang="en-US" sz="1579" dirty="0">
                <a:solidFill>
                  <a:srgbClr val="111111"/>
                </a:solidFill>
                <a:latin typeface="Lexend Deca Bold" pitchFamily="34" charset="0"/>
                <a:ea typeface="Lexend Deca Bold" pitchFamily="34" charset="-122"/>
                <a:cs typeface="Lexend Deca Bold" pitchFamily="34" charset="-120"/>
              </a:rPr>
              <a:t>Data Categories Represented</a:t>
            </a:r>
            <a:endParaRPr lang="en-US" sz="1579" dirty="0"/>
          </a:p>
        </p:txBody>
      </p:sp>
      <p:sp>
        <p:nvSpPr>
          <p:cNvPr id="16" name="Text 14"/>
          <p:cNvSpPr/>
          <p:nvPr/>
        </p:nvSpPr>
        <p:spPr>
          <a:xfrm>
            <a:off x="4752342" y="3524837"/>
            <a:ext cx="3657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2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The high-low-close plot shows the market open price, the maximum, minimum, and market closing price for a given time period.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960120" y="3063240"/>
            <a:ext cx="3200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987"/>
              </a:spcBef>
              <a:buNone/>
            </a:pPr>
            <a:r>
              <a:rPr lang="en-US" sz="1579" dirty="0">
                <a:solidFill>
                  <a:srgbClr val="111111"/>
                </a:solidFill>
                <a:latin typeface="Lexend Deca Bold" pitchFamily="34" charset="0"/>
                <a:ea typeface="Lexend Deca Bold" pitchFamily="34" charset="-122"/>
                <a:cs typeface="Lexend Deca Bold" pitchFamily="34" charset="-120"/>
              </a:rPr>
              <a:t>Description of High-Low-Close Plot</a:t>
            </a:r>
            <a:endParaRPr lang="en-US" sz="1579" dirty="0"/>
          </a:p>
        </p:txBody>
      </p:sp>
      <p:sp>
        <p:nvSpPr>
          <p:cNvPr id="18" name="Text 16"/>
          <p:cNvSpPr/>
          <p:nvPr/>
        </p:nvSpPr>
        <p:spPr>
          <a:xfrm>
            <a:off x="502920" y="3524837"/>
            <a:ext cx="3657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2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The plot represents values of trade prices </a:t>
            </a:r>
            <a:r>
              <a:rPr lang="en-US" sz="12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of commodities </a:t>
            </a:r>
            <a:r>
              <a:rPr lang="en-US" sz="12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or shares.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F312E1-D202-9D24-94BD-13C2FBD6C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40EDF85-E1EE-E13D-7487-CA4FD47CD4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1693" y="2453640"/>
            <a:ext cx="6724837" cy="4287816"/>
          </a:xfrm>
          <a:prstGeom prst="rect">
            <a:avLst/>
          </a:prstGeom>
        </p:spPr>
      </p:pic>
      <p:sp>
        <p:nvSpPr>
          <p:cNvPr id="4" name="Text 2">
            <a:extLst>
              <a:ext uri="{FF2B5EF4-FFF2-40B4-BE49-F238E27FC236}">
                <a16:creationId xmlns:a16="http://schemas.microsoft.com/office/drawing/2014/main" id="{6D3C6B69-339F-ACED-D28A-20C711FBBF09}"/>
              </a:ext>
            </a:extLst>
          </p:cNvPr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13</a:t>
            </a:r>
            <a:endParaRPr lang="en-US" sz="800" dirty="0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B900EBAD-2D7D-DC00-ACAE-C57705B3E474}"/>
              </a:ext>
            </a:extLst>
          </p:cNvPr>
          <p:cNvSpPr/>
          <p:nvPr/>
        </p:nvSpPr>
        <p:spPr>
          <a:xfrm>
            <a:off x="502920" y="1796007"/>
            <a:ext cx="10763556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90000"/>
              </a:lnSpc>
            </a:pPr>
            <a:r>
              <a:rPr lang="en-US" sz="480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High-low-close plots – </a:t>
            </a:r>
            <a:r>
              <a:rPr lang="en-US" sz="160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Tesla’s shares market value during the first 15 days in 2020</a:t>
            </a:r>
            <a:endParaRPr lang="en-US" sz="1600" dirty="0"/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C2E91E12-A61A-F725-BCDD-80D7E81834F6}"/>
              </a:ext>
            </a:extLst>
          </p:cNvPr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8" name="Text 26">
            <a:extLst>
              <a:ext uri="{FF2B5EF4-FFF2-40B4-BE49-F238E27FC236}">
                <a16:creationId xmlns:a16="http://schemas.microsoft.com/office/drawing/2014/main" id="{FA3880A1-721D-F070-4312-503242DF22C2}"/>
              </a:ext>
            </a:extLst>
          </p:cNvPr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2877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783604" y="6508085"/>
            <a:ext cx="5760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19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502920" y="1796007"/>
            <a:ext cx="8636478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>
              <a:lnSpc>
                <a:spcPct val="90000"/>
              </a:lnSpc>
            </a:pPr>
            <a:r>
              <a:rPr lang="en-US" sz="4515" dirty="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Ternary plots - </a:t>
            </a:r>
            <a:r>
              <a:rPr lang="en-US" sz="4515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What it represents</a:t>
            </a:r>
            <a:endParaRPr lang="en-US" sz="4515" dirty="0"/>
          </a:p>
        </p:txBody>
      </p:sp>
      <p:sp>
        <p:nvSpPr>
          <p:cNvPr id="9" name="Text 7"/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4453345" y="4330121"/>
            <a:ext cx="32004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90000"/>
              </a:lnSpc>
              <a:spcBef>
                <a:spcPts val="961"/>
              </a:spcBef>
            </a:pPr>
            <a:r>
              <a:rPr lang="en-US" sz="1346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An example is representing </a:t>
            </a:r>
            <a:r>
              <a:rPr lang="en-US" sz="1346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the granulometric  fractions of sediments in Brazilian saltmarshes.</a:t>
            </a:r>
            <a:endParaRPr lang="en-US" sz="1346" dirty="0"/>
          </a:p>
          <a:p>
            <a:pPr marL="0" indent="0" algn="l">
              <a:lnSpc>
                <a:spcPct val="90000"/>
              </a:lnSpc>
              <a:spcBef>
                <a:spcPts val="961"/>
              </a:spcBef>
              <a:buNone/>
            </a:pPr>
            <a:r>
              <a:rPr lang="en-US" sz="1346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The </a:t>
            </a:r>
            <a:r>
              <a:rPr lang="en-US" sz="1346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example illustrates influences like riverine and maritime factors.</a:t>
            </a:r>
            <a:endParaRPr lang="en-US" sz="1346" dirty="0"/>
          </a:p>
        </p:txBody>
      </p:sp>
      <p:sp>
        <p:nvSpPr>
          <p:cNvPr id="15" name="Text 13"/>
          <p:cNvSpPr/>
          <p:nvPr/>
        </p:nvSpPr>
        <p:spPr>
          <a:xfrm>
            <a:off x="4453347" y="3749639"/>
            <a:ext cx="3200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694"/>
              </a:spcBef>
              <a:buNone/>
            </a:pPr>
            <a:r>
              <a:rPr lang="en-US" sz="1249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Application Example: Granulometric Fraction Representation</a:t>
            </a:r>
            <a:endParaRPr lang="en-US" sz="1249" dirty="0"/>
          </a:p>
        </p:txBody>
      </p:sp>
      <p:sp>
        <p:nvSpPr>
          <p:cNvPr id="16" name="Text 14"/>
          <p:cNvSpPr/>
          <p:nvPr/>
        </p:nvSpPr>
        <p:spPr>
          <a:xfrm>
            <a:off x="502920" y="3749794"/>
            <a:ext cx="3200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694"/>
              </a:spcBef>
              <a:buNone/>
            </a:pPr>
            <a:r>
              <a:rPr lang="en-US" sz="1249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Definition of Ternary Plots</a:t>
            </a:r>
            <a:endParaRPr lang="en-US" sz="1249" dirty="0"/>
          </a:p>
        </p:txBody>
      </p:sp>
      <p:sp>
        <p:nvSpPr>
          <p:cNvPr id="17" name="Text 15"/>
          <p:cNvSpPr/>
          <p:nvPr/>
        </p:nvSpPr>
        <p:spPr>
          <a:xfrm>
            <a:off x="502920" y="4326581"/>
            <a:ext cx="32004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90000"/>
              </a:lnSpc>
              <a:spcBef>
                <a:spcPts val="961"/>
              </a:spcBef>
            </a:pPr>
            <a:r>
              <a:rPr lang="en-US" sz="1346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Ternary plots are used to represent simultaneously the values </a:t>
            </a:r>
            <a:r>
              <a:rPr lang="en-US" sz="1346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of three variables.</a:t>
            </a:r>
            <a:endParaRPr lang="en-US" sz="1346" dirty="0"/>
          </a:p>
          <a:p>
            <a:pPr marL="0" indent="0" algn="l">
              <a:lnSpc>
                <a:spcPct val="90000"/>
              </a:lnSpc>
              <a:spcBef>
                <a:spcPts val="961"/>
              </a:spcBef>
              <a:buNone/>
            </a:pPr>
            <a:r>
              <a:rPr lang="en-US" sz="1346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The three variables are proportional and typically sum to 1 or 100.</a:t>
            </a:r>
            <a:endParaRPr lang="en-US" sz="1346" dirty="0"/>
          </a:p>
          <a:p>
            <a:pPr marL="0" indent="0" algn="l">
              <a:lnSpc>
                <a:spcPct val="90000"/>
              </a:lnSpc>
              <a:spcBef>
                <a:spcPts val="961"/>
              </a:spcBef>
              <a:buNone/>
            </a:pPr>
            <a:r>
              <a:rPr lang="en-US" sz="1346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The plot is in a triangular graphical system.</a:t>
            </a:r>
            <a:endParaRPr lang="en-US" sz="1346" dirty="0"/>
          </a:p>
        </p:txBody>
      </p:sp>
      <p:sp>
        <p:nvSpPr>
          <p:cNvPr id="19" name="Text 17"/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098AFE-4BAE-6699-7336-A9F8BED4F3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>
            <a:extLst>
              <a:ext uri="{FF2B5EF4-FFF2-40B4-BE49-F238E27FC236}">
                <a16:creationId xmlns:a16="http://schemas.microsoft.com/office/drawing/2014/main" id="{F087618A-7F0E-50CC-0E44-E9622A5725F3}"/>
              </a:ext>
            </a:extLst>
          </p:cNvPr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13</a:t>
            </a:r>
            <a:endParaRPr lang="en-US" sz="800" dirty="0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B2F05509-6A21-B5AF-51BE-D813FFCC9A84}"/>
              </a:ext>
            </a:extLst>
          </p:cNvPr>
          <p:cNvSpPr/>
          <p:nvPr/>
        </p:nvSpPr>
        <p:spPr>
          <a:xfrm>
            <a:off x="502920" y="1796007"/>
            <a:ext cx="10763556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90000"/>
              </a:lnSpc>
            </a:pPr>
            <a:r>
              <a:rPr lang="en-US" sz="480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Ternary plots – </a:t>
            </a:r>
            <a:r>
              <a:rPr lang="en-US" sz="160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Texture fractions in Brazilian saltmarshes</a:t>
            </a:r>
            <a:endParaRPr lang="en-US" sz="1600" dirty="0"/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BD6B4FAB-475A-0A6A-E0B9-C3662D7F82A4}"/>
              </a:ext>
            </a:extLst>
          </p:cNvPr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8" name="Text 26">
            <a:extLst>
              <a:ext uri="{FF2B5EF4-FFF2-40B4-BE49-F238E27FC236}">
                <a16:creationId xmlns:a16="http://schemas.microsoft.com/office/drawing/2014/main" id="{D756FDC5-CDB4-8AC8-646E-AC38A730707E}"/>
              </a:ext>
            </a:extLst>
          </p:cNvPr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3" name="Imagem 1">
            <a:extLst>
              <a:ext uri="{FF2B5EF4-FFF2-40B4-BE49-F238E27FC236}">
                <a16:creationId xmlns:a16="http://schemas.microsoft.com/office/drawing/2014/main" id="{5853BEB6-EDAF-1BA8-E022-089389DE94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7297" y="2624658"/>
            <a:ext cx="4500959" cy="407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9565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783604" y="6508085"/>
            <a:ext cx="5760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20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502920" y="1796007"/>
            <a:ext cx="8636478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4800" dirty="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Pseudo-3D - What it represents</a:t>
            </a:r>
            <a:endParaRPr lang="en-US" sz="4800" dirty="0"/>
          </a:p>
        </p:txBody>
      </p:sp>
      <p:sp>
        <p:nvSpPr>
          <p:cNvPr id="9" name="Text 7"/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8403770" y="4347449"/>
            <a:ext cx="32004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This method is commonly employed in geographical and environmental sciences for </a:t>
            </a:r>
            <a:r>
              <a:rPr lang="en-US" sz="14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analysing the spatial distribution of emvironmental variables.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8403773" y="3749717"/>
            <a:ext cx="3200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0"/>
              </a:spcBef>
              <a:buNone/>
            </a:pPr>
            <a:r>
              <a:rPr lang="en-US" sz="1602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Application of Pseudo-3D</a:t>
            </a:r>
            <a:endParaRPr lang="en-US" sz="1602" dirty="0"/>
          </a:p>
        </p:txBody>
      </p:sp>
      <p:sp>
        <p:nvSpPr>
          <p:cNvPr id="14" name="Text 12"/>
          <p:cNvSpPr/>
          <p:nvPr/>
        </p:nvSpPr>
        <p:spPr>
          <a:xfrm>
            <a:off x="4453345" y="4330121"/>
            <a:ext cx="32004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endParaRPr lang="en-US" sz="1400">
              <a:solidFill>
                <a:srgbClr val="111111"/>
              </a:solidFill>
              <a:latin typeface="Lexend Regular" pitchFamily="34" charset="0"/>
              <a:ea typeface="Lexend Regular" pitchFamily="34" charset="-122"/>
              <a:cs typeface="Lexend Regular" pitchFamily="34" charset="-120"/>
            </a:endParaRPr>
          </a:p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The graph maps </a:t>
            </a: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arsenic concentration in Portuguese soil where longitude and latitude define the x and </a:t>
            </a:r>
            <a:r>
              <a:rPr lang="en-US" sz="14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y dimensions and arsenic concentration is represented as the third dimension.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4453347" y="3749639"/>
            <a:ext cx="3200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0"/>
              </a:spcBef>
              <a:buNone/>
            </a:pPr>
            <a:r>
              <a:rPr lang="en-US" sz="1602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Example: Arsenic Levels </a:t>
            </a:r>
            <a:r>
              <a:rPr lang="en-US" sz="1602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in the Soil in Portugal</a:t>
            </a:r>
            <a:endParaRPr lang="en-US" sz="1602" dirty="0"/>
          </a:p>
        </p:txBody>
      </p:sp>
      <p:sp>
        <p:nvSpPr>
          <p:cNvPr id="16" name="Text 14"/>
          <p:cNvSpPr/>
          <p:nvPr/>
        </p:nvSpPr>
        <p:spPr>
          <a:xfrm>
            <a:off x="502920" y="3749794"/>
            <a:ext cx="3200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0"/>
              </a:spcBef>
              <a:buNone/>
            </a:pPr>
            <a:r>
              <a:rPr lang="en-US" sz="1602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Definition of Pseudo-3D</a:t>
            </a:r>
            <a:endParaRPr lang="en-US" sz="1602" dirty="0"/>
          </a:p>
        </p:txBody>
      </p:sp>
      <p:sp>
        <p:nvSpPr>
          <p:cNvPr id="17" name="Text 15"/>
          <p:cNvSpPr/>
          <p:nvPr/>
        </p:nvSpPr>
        <p:spPr>
          <a:xfrm>
            <a:off x="502920" y="4326581"/>
            <a:ext cx="32004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Pseudo-3D depicts one variable's characteristics concerning two others, represented as </a:t>
            </a:r>
            <a:r>
              <a:rPr lang="en-US" sz="14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a coordinate system.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626757-93F3-65A7-EE1E-998D8BAAD8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>
            <a:extLst>
              <a:ext uri="{FF2B5EF4-FFF2-40B4-BE49-F238E27FC236}">
                <a16:creationId xmlns:a16="http://schemas.microsoft.com/office/drawing/2014/main" id="{94B70840-E189-A45A-774C-0C205A87AF59}"/>
              </a:ext>
            </a:extLst>
          </p:cNvPr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13</a:t>
            </a:r>
            <a:endParaRPr lang="en-US" sz="800" dirty="0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3139016A-32B6-38AB-FCF7-36F1B32942FC}"/>
              </a:ext>
            </a:extLst>
          </p:cNvPr>
          <p:cNvSpPr/>
          <p:nvPr/>
        </p:nvSpPr>
        <p:spPr>
          <a:xfrm>
            <a:off x="502920" y="1796007"/>
            <a:ext cx="10763556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90000"/>
              </a:lnSpc>
            </a:pPr>
            <a:r>
              <a:rPr lang="en-US" sz="480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Pseudo-3D– </a:t>
            </a:r>
            <a:r>
              <a:rPr lang="en-US" sz="160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Arsenic concentration in Portuguese soils (ppm)</a:t>
            </a:r>
            <a:endParaRPr lang="en-US" sz="1600" dirty="0"/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6AF45284-A904-6066-EC85-82F9D7058C78}"/>
              </a:ext>
            </a:extLst>
          </p:cNvPr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8" name="Text 26">
            <a:extLst>
              <a:ext uri="{FF2B5EF4-FFF2-40B4-BE49-F238E27FC236}">
                <a16:creationId xmlns:a16="http://schemas.microsoft.com/office/drawing/2014/main" id="{22D4FCDC-8C8D-A0B8-FBE0-0535F9F1098F}"/>
              </a:ext>
            </a:extLst>
          </p:cNvPr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A6BED83B-A740-92C2-DBCD-E6BAAB7661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364" y="2893560"/>
            <a:ext cx="5119067" cy="355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8509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783604" y="6508085"/>
            <a:ext cx="5760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21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5967838" y="4174350"/>
            <a:ext cx="246888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3D graphs are commonly applied in scientific studies where data involves three interdependent variables.</a:t>
            </a:r>
            <a:endParaRPr lang="en-US" sz="1400" dirty="0"/>
          </a:p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They present a clear visual representation to analyse how changes in one variable affect the others.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967838" y="3687353"/>
            <a:ext cx="2468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833"/>
              </a:spcBef>
              <a:buNone/>
            </a:pPr>
            <a:r>
              <a:rPr lang="en-US" sz="1333" dirty="0">
                <a:solidFill>
                  <a:srgbClr val="111111"/>
                </a:solidFill>
                <a:latin typeface="Lexend Deca Bold" pitchFamily="34" charset="0"/>
                <a:ea typeface="Lexend Deca Bold" pitchFamily="34" charset="-122"/>
                <a:cs typeface="Lexend Deca Bold" pitchFamily="34" charset="-120"/>
              </a:rPr>
              <a:t>Utilisation in Scientific Contexts</a:t>
            </a:r>
            <a:endParaRPr lang="en-US" sz="1333" dirty="0"/>
          </a:p>
        </p:txBody>
      </p:sp>
      <p:sp>
        <p:nvSpPr>
          <p:cNvPr id="10" name="Text 8"/>
          <p:cNvSpPr/>
          <p:nvPr/>
        </p:nvSpPr>
        <p:spPr>
          <a:xfrm>
            <a:off x="3189659" y="4174350"/>
            <a:ext cx="246888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One illustrative example is the representation of texture fractions in Brazilian mangrove sediments.</a:t>
            </a:r>
            <a:endParaRPr lang="en-US" sz="1400" dirty="0"/>
          </a:p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Here, the coordinates are given as percentages of sand, silt, and clay.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3189659" y="3687353"/>
            <a:ext cx="2468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833"/>
              </a:spcBef>
              <a:buNone/>
            </a:pPr>
            <a:r>
              <a:rPr lang="en-US" sz="1333" dirty="0">
                <a:solidFill>
                  <a:srgbClr val="111111"/>
                </a:solidFill>
                <a:latin typeface="Lexend Deca Bold" pitchFamily="34" charset="0"/>
                <a:ea typeface="Lexend Deca Bold" pitchFamily="34" charset="-122"/>
                <a:cs typeface="Lexend Deca Bold" pitchFamily="34" charset="-120"/>
              </a:rPr>
              <a:t>Example of 3D Graph in Application</a:t>
            </a:r>
            <a:endParaRPr lang="en-US" sz="1333" dirty="0"/>
          </a:p>
        </p:txBody>
      </p:sp>
      <p:sp>
        <p:nvSpPr>
          <p:cNvPr id="12" name="Text 10"/>
          <p:cNvSpPr/>
          <p:nvPr/>
        </p:nvSpPr>
        <p:spPr>
          <a:xfrm>
            <a:off x="502920" y="4174350"/>
            <a:ext cx="237744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Features of an object or data values can be visualised in a three-dimensional coordinate system.</a:t>
            </a:r>
            <a:endParaRPr lang="en-US" sz="1400" dirty="0"/>
          </a:p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This representation helps in understanding relationships and distributions of variables in a three-dimensional space.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502920" y="3687353"/>
            <a:ext cx="2377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833"/>
              </a:spcBef>
              <a:buNone/>
            </a:pPr>
            <a:r>
              <a:rPr lang="en-US" sz="1333" dirty="0">
                <a:solidFill>
                  <a:srgbClr val="111111"/>
                </a:solidFill>
                <a:latin typeface="Lexend Deca Bold" pitchFamily="34" charset="0"/>
                <a:ea typeface="Lexend Deca Bold" pitchFamily="34" charset="-122"/>
                <a:cs typeface="Lexend Deca Bold" pitchFamily="34" charset="-120"/>
              </a:rPr>
              <a:t>Purpose of 3D Graph Representation</a:t>
            </a:r>
            <a:endParaRPr lang="en-US" sz="1333" dirty="0"/>
          </a:p>
        </p:txBody>
      </p:sp>
      <p:sp>
        <p:nvSpPr>
          <p:cNvPr id="14" name="Text 12"/>
          <p:cNvSpPr/>
          <p:nvPr/>
        </p:nvSpPr>
        <p:spPr>
          <a:xfrm>
            <a:off x="502920" y="1796007"/>
            <a:ext cx="7933798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3639" dirty="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3D Graph for data - What it represents</a:t>
            </a:r>
            <a:endParaRPr lang="en-US" sz="3639" dirty="0"/>
          </a:p>
        </p:txBody>
      </p:sp>
      <p:sp>
        <p:nvSpPr>
          <p:cNvPr id="16" name="Text 14"/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70BE5-DF43-55AA-38B6-84D0B9857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>
            <a:extLst>
              <a:ext uri="{FF2B5EF4-FFF2-40B4-BE49-F238E27FC236}">
                <a16:creationId xmlns:a16="http://schemas.microsoft.com/office/drawing/2014/main" id="{82140D89-9DBD-7974-4A25-B123C245C7F7}"/>
              </a:ext>
            </a:extLst>
          </p:cNvPr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13</a:t>
            </a:r>
            <a:endParaRPr lang="en-US" sz="800" dirty="0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192AF02B-228C-7085-E1B1-D35083BA5B67}"/>
              </a:ext>
            </a:extLst>
          </p:cNvPr>
          <p:cNvSpPr/>
          <p:nvPr/>
        </p:nvSpPr>
        <p:spPr>
          <a:xfrm>
            <a:off x="502920" y="1796007"/>
            <a:ext cx="10763556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90000"/>
              </a:lnSpc>
            </a:pPr>
            <a:r>
              <a:rPr lang="en-US" sz="480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3D graph for data– </a:t>
            </a:r>
            <a:r>
              <a:rPr lang="en-US" sz="160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Soil texture in Brazilian saltmarshes’ sediments </a:t>
            </a:r>
            <a:endParaRPr lang="en-US" sz="1600" dirty="0"/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7E16DB13-3F43-B3B2-79FF-D9A86FCC4C05}"/>
              </a:ext>
            </a:extLst>
          </p:cNvPr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8" name="Text 26">
            <a:extLst>
              <a:ext uri="{FF2B5EF4-FFF2-40B4-BE49-F238E27FC236}">
                <a16:creationId xmlns:a16="http://schemas.microsoft.com/office/drawing/2014/main" id="{0F75778E-EADF-6782-D9AB-632B27811FC8}"/>
              </a:ext>
            </a:extLst>
          </p:cNvPr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3" name="Imagem 1">
            <a:extLst>
              <a:ext uri="{FF2B5EF4-FFF2-40B4-BE49-F238E27FC236}">
                <a16:creationId xmlns:a16="http://schemas.microsoft.com/office/drawing/2014/main" id="{07AB3F3B-04D3-A085-2F8F-4CB2CEC92F9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0876" y="2488847"/>
            <a:ext cx="4110504" cy="406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33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783604" y="6508085"/>
            <a:ext cx="5760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4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10082566" y="5359291"/>
            <a:ext cx="2992629" cy="2997418"/>
          </a:xfrm>
          <a:custGeom>
            <a:avLst/>
            <a:gdLst/>
            <a:ahLst/>
            <a:cxnLst/>
            <a:rect l="l" t="t" r="r" b="b"/>
            <a:pathLst>
              <a:path w="2992629" h="2997418">
                <a:moveTo>
                  <a:pt x="1881406" y="825009"/>
                </a:moveTo>
                <a:lnTo>
                  <a:pt x="1881406" y="830495"/>
                </a:lnTo>
                <a:lnTo>
                  <a:pt x="1886134" y="827767"/>
                </a:lnTo>
                <a:cubicBezTo>
                  <a:pt x="2015446" y="753341"/>
                  <a:pt x="2139490" y="697889"/>
                  <a:pt x="2230556" y="673640"/>
                </a:cubicBezTo>
                <a:lnTo>
                  <a:pt x="2229748" y="670582"/>
                </a:lnTo>
                <a:lnTo>
                  <a:pt x="2230556" y="673640"/>
                </a:lnTo>
                <a:cubicBezTo>
                  <a:pt x="2552952" y="587674"/>
                  <a:pt x="2884745" y="779598"/>
                  <a:pt x="2971651" y="1102270"/>
                </a:cubicBezTo>
                <a:lnTo>
                  <a:pt x="2974703" y="1101431"/>
                </a:lnTo>
                <a:lnTo>
                  <a:pt x="2971651" y="1102270"/>
                </a:lnTo>
                <a:cubicBezTo>
                  <a:pt x="3058527" y="1424942"/>
                  <a:pt x="2867627" y="1756217"/>
                  <a:pt x="2545231" y="1842153"/>
                </a:cubicBezTo>
                <a:cubicBezTo>
                  <a:pt x="2452460" y="1866882"/>
                  <a:pt x="2313781" y="1880640"/>
                  <a:pt x="2161007" y="1879980"/>
                </a:cubicBezTo>
                <a:lnTo>
                  <a:pt x="2155471" y="1879950"/>
                </a:lnTo>
                <a:lnTo>
                  <a:pt x="2158254" y="1884746"/>
                </a:lnTo>
                <a:cubicBezTo>
                  <a:pt x="2235195" y="2016932"/>
                  <a:pt x="2292653" y="2144173"/>
                  <a:pt x="2317642" y="2237033"/>
                </a:cubicBezTo>
                <a:cubicBezTo>
                  <a:pt x="2404547" y="2559705"/>
                  <a:pt x="2213618" y="2890980"/>
                  <a:pt x="1891222" y="2976915"/>
                </a:cubicBezTo>
                <a:cubicBezTo>
                  <a:pt x="1568826" y="3062881"/>
                  <a:pt x="1237033" y="2870957"/>
                  <a:pt x="1150157" y="2548285"/>
                </a:cubicBezTo>
                <a:cubicBezTo>
                  <a:pt x="1125618" y="2457163"/>
                  <a:pt x="1111522" y="2321830"/>
                  <a:pt x="1111193" y="2172408"/>
                </a:cubicBezTo>
                <a:lnTo>
                  <a:pt x="1111193" y="2166923"/>
                </a:lnTo>
                <a:lnTo>
                  <a:pt x="1106465" y="2169651"/>
                </a:lnTo>
                <a:cubicBezTo>
                  <a:pt x="977153" y="2244107"/>
                  <a:pt x="853109" y="2299529"/>
                  <a:pt x="762043" y="2323808"/>
                </a:cubicBezTo>
                <a:cubicBezTo>
                  <a:pt x="439647" y="2409774"/>
                  <a:pt x="107854" y="2217849"/>
                  <a:pt x="20978" y="1895177"/>
                </a:cubicBezTo>
                <a:cubicBezTo>
                  <a:pt x="-65928" y="1572505"/>
                  <a:pt x="125002" y="1241231"/>
                  <a:pt x="447398" y="1155295"/>
                </a:cubicBezTo>
                <a:cubicBezTo>
                  <a:pt x="540170" y="1130566"/>
                  <a:pt x="678878" y="1116808"/>
                  <a:pt x="831622" y="1117467"/>
                </a:cubicBezTo>
                <a:lnTo>
                  <a:pt x="837158" y="1117497"/>
                </a:lnTo>
                <a:lnTo>
                  <a:pt x="834375" y="1112701"/>
                </a:lnTo>
                <a:cubicBezTo>
                  <a:pt x="757405" y="980515"/>
                  <a:pt x="699976" y="853275"/>
                  <a:pt x="674988" y="760415"/>
                </a:cubicBezTo>
                <a:cubicBezTo>
                  <a:pt x="588082" y="437743"/>
                  <a:pt x="779011" y="106468"/>
                  <a:pt x="1101407" y="20532"/>
                </a:cubicBezTo>
                <a:lnTo>
                  <a:pt x="1100599" y="17475"/>
                </a:lnTo>
                <a:lnTo>
                  <a:pt x="1101407" y="20532"/>
                </a:lnTo>
                <a:cubicBezTo>
                  <a:pt x="1423803" y="-65434"/>
                  <a:pt x="1755596" y="126491"/>
                  <a:pt x="1842472" y="449163"/>
                </a:cubicBezTo>
                <a:cubicBezTo>
                  <a:pt x="1867011" y="540284"/>
                  <a:pt x="1881107" y="675618"/>
                  <a:pt x="1881436" y="825039"/>
                </a:cubicBezTo>
                <a:lnTo>
                  <a:pt x="1881406" y="825009"/>
                </a:lnTo>
              </a:path>
            </a:pathLst>
          </a:custGeom>
          <a:gradFill>
            <a:gsLst>
              <a:gs pos="0">
                <a:srgbClr val="40AFFF">
                  <a:alpha val="25000"/>
                </a:srgbClr>
              </a:gs>
              <a:gs pos="100000">
                <a:srgbClr val="55FAFE">
                  <a:alpha val="40000"/>
                </a:srgbClr>
              </a:gs>
            </a:gsLst>
            <a:lin ang="5400000"/>
          </a:gra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502920" y="1396973"/>
            <a:ext cx="6996138" cy="1188655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4383" dirty="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Targeted learning outcomes</a:t>
            </a:r>
            <a:endParaRPr lang="en-US" sz="4383" dirty="0"/>
          </a:p>
        </p:txBody>
      </p:sp>
      <p:sp>
        <p:nvSpPr>
          <p:cNvPr id="8" name="Text 6"/>
          <p:cNvSpPr/>
          <p:nvPr/>
        </p:nvSpPr>
        <p:spPr>
          <a:xfrm>
            <a:off x="502920" y="30580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0" y="365760"/>
                </a:moveTo>
                <a:cubicBezTo>
                  <a:pt x="0" y="163758"/>
                  <a:pt x="163758" y="0"/>
                  <a:pt x="365760" y="0"/>
                </a:cubicBezTo>
                <a:cubicBezTo>
                  <a:pt x="567762" y="0"/>
                  <a:pt x="731520" y="163758"/>
                  <a:pt x="731520" y="365760"/>
                </a:cubicBezTo>
                <a:cubicBezTo>
                  <a:pt x="731520" y="567762"/>
                  <a:pt x="567762" y="731520"/>
                  <a:pt x="365760" y="731520"/>
                </a:cubicBezTo>
                <a:cubicBezTo>
                  <a:pt x="163758" y="731520"/>
                  <a:pt x="0" y="567762"/>
                  <a:pt x="0" y="365760"/>
                </a:cubicBezTo>
              </a:path>
            </a:pathLst>
          </a:custGeom>
          <a:solidFill>
            <a:srgbClr val="BFE5FF">
              <a:alpha val="60000"/>
            </a:srgbClr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9" name="Text 7"/>
          <p:cNvSpPr/>
          <p:nvPr/>
        </p:nvSpPr>
        <p:spPr>
          <a:xfrm>
            <a:off x="502920" y="4912387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0" y="365760"/>
                </a:moveTo>
                <a:cubicBezTo>
                  <a:pt x="0" y="163758"/>
                  <a:pt x="163758" y="0"/>
                  <a:pt x="365760" y="0"/>
                </a:cubicBezTo>
                <a:cubicBezTo>
                  <a:pt x="567762" y="0"/>
                  <a:pt x="731520" y="163758"/>
                  <a:pt x="731520" y="365760"/>
                </a:cubicBezTo>
                <a:cubicBezTo>
                  <a:pt x="731520" y="567762"/>
                  <a:pt x="567762" y="731520"/>
                  <a:pt x="365760" y="731520"/>
                </a:cubicBezTo>
                <a:cubicBezTo>
                  <a:pt x="163758" y="731520"/>
                  <a:pt x="0" y="567762"/>
                  <a:pt x="0" y="365760"/>
                </a:cubicBezTo>
              </a:path>
            </a:pathLst>
          </a:custGeom>
          <a:solidFill>
            <a:srgbClr val="BFE5FF">
              <a:alpha val="60000"/>
            </a:srgbClr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0" name="Text 8"/>
          <p:cNvSpPr/>
          <p:nvPr/>
        </p:nvSpPr>
        <p:spPr>
          <a:xfrm>
            <a:off x="1480530" y="4912387"/>
            <a:ext cx="601852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600" dirty="0">
                <a:solidFill>
                  <a:srgbClr val="111111"/>
                </a:solidFill>
                <a:latin typeface="Lexend Deca Bold" pitchFamily="34" charset="0"/>
                <a:ea typeface="Lexend Deca Bold" pitchFamily="34" charset="-122"/>
                <a:cs typeface="Lexend Deca Bold" pitchFamily="34" charset="-120"/>
              </a:rPr>
              <a:t>Oral and Written Communication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480530" y="5399384"/>
            <a:ext cx="6018528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Interpret diagrams, schemes, figures and mathematical formulae orally and in written form.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1480530" y="3063240"/>
            <a:ext cx="601852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600" dirty="0">
                <a:solidFill>
                  <a:srgbClr val="111111"/>
                </a:solidFill>
                <a:latin typeface="Lexend Deca Bold" pitchFamily="34" charset="0"/>
                <a:ea typeface="Lexend Deca Bold" pitchFamily="34" charset="-122"/>
                <a:cs typeface="Lexend Deca Bold" pitchFamily="34" charset="-120"/>
              </a:rPr>
              <a:t>Specialised Vocabulary Skills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1480530" y="3550237"/>
            <a:ext cx="6018528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Interpreting diagrams, figures and mathematical formulae using specialised vocabulary.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8260080" y="0"/>
            <a:ext cx="3931920" cy="6857107"/>
          </a:xfrm>
          <a:prstGeom prst="rect">
            <a:avLst/>
          </a:prstGeom>
          <a:blipFill>
            <a:blip r:embed="rId3"/>
            <a:srcRect/>
            <a:stretch>
              <a:fillRect l="-66264" r="-66264"/>
            </a:stretch>
          </a:blip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5" name="Text 13"/>
          <p:cNvSpPr/>
          <p:nvPr/>
        </p:nvSpPr>
        <p:spPr>
          <a:xfrm>
            <a:off x="685813" y="5095267"/>
            <a:ext cx="365734" cy="365760"/>
          </a:xfrm>
          <a:custGeom>
            <a:avLst/>
            <a:gdLst/>
            <a:ahLst/>
            <a:cxnLst/>
            <a:rect l="l" t="t" r="r" b="b"/>
            <a:pathLst>
              <a:path w="365734" h="365760">
                <a:moveTo>
                  <a:pt x="26026" y="257685"/>
                </a:moveTo>
                <a:lnTo>
                  <a:pt x="9579" y="313533"/>
                </a:lnTo>
                <a:lnTo>
                  <a:pt x="713" y="343712"/>
                </a:lnTo>
                <a:cubicBezTo>
                  <a:pt x="-1075" y="349791"/>
                  <a:pt x="571" y="356298"/>
                  <a:pt x="5003" y="360731"/>
                </a:cubicBezTo>
                <a:cubicBezTo>
                  <a:pt x="9436" y="365164"/>
                  <a:pt x="15946" y="366810"/>
                  <a:pt x="21951" y="365094"/>
                </a:cubicBezTo>
                <a:lnTo>
                  <a:pt x="52201" y="356155"/>
                </a:lnTo>
                <a:lnTo>
                  <a:pt x="108049" y="339707"/>
                </a:lnTo>
                <a:cubicBezTo>
                  <a:pt x="116914" y="337132"/>
                  <a:pt x="124997" y="332626"/>
                  <a:pt x="131931" y="326550"/>
                </a:cubicBezTo>
                <a:cubicBezTo>
                  <a:pt x="132933" y="325691"/>
                  <a:pt x="133862" y="324762"/>
                  <a:pt x="134791" y="323833"/>
                </a:cubicBezTo>
                <a:lnTo>
                  <a:pt x="352323" y="106370"/>
                </a:lnTo>
                <a:cubicBezTo>
                  <a:pt x="367983" y="90708"/>
                  <a:pt x="369914" y="66612"/>
                  <a:pt x="358185" y="48803"/>
                </a:cubicBezTo>
                <a:cubicBezTo>
                  <a:pt x="356539" y="46301"/>
                  <a:pt x="354539" y="43869"/>
                  <a:pt x="352323" y="41653"/>
                </a:cubicBezTo>
                <a:lnTo>
                  <a:pt x="324146" y="13405"/>
                </a:lnTo>
                <a:cubicBezTo>
                  <a:pt x="306269" y="-4473"/>
                  <a:pt x="277307" y="-4473"/>
                  <a:pt x="259430" y="13405"/>
                </a:cubicBezTo>
                <a:lnTo>
                  <a:pt x="41899" y="230937"/>
                </a:lnTo>
                <a:cubicBezTo>
                  <a:pt x="34463" y="238373"/>
                  <a:pt x="29028" y="247598"/>
                  <a:pt x="26022" y="257682"/>
                </a:cubicBezTo>
                <a:lnTo>
                  <a:pt x="26026" y="257685"/>
                </a:lnTo>
                <a:moveTo>
                  <a:pt x="58920" y="267338"/>
                </a:moveTo>
                <a:cubicBezTo>
                  <a:pt x="60134" y="263333"/>
                  <a:pt x="62138" y="259613"/>
                  <a:pt x="64925" y="256467"/>
                </a:cubicBezTo>
                <a:cubicBezTo>
                  <a:pt x="65353" y="256039"/>
                  <a:pt x="65711" y="255608"/>
                  <a:pt x="66139" y="255180"/>
                </a:cubicBezTo>
                <a:lnTo>
                  <a:pt x="229538" y="91853"/>
                </a:lnTo>
                <a:lnTo>
                  <a:pt x="273873" y="136191"/>
                </a:lnTo>
                <a:lnTo>
                  <a:pt x="110543" y="299590"/>
                </a:lnTo>
                <a:cubicBezTo>
                  <a:pt x="107182" y="302952"/>
                  <a:pt x="102961" y="305453"/>
                  <a:pt x="98386" y="306814"/>
                </a:cubicBezTo>
                <a:lnTo>
                  <a:pt x="81654" y="311748"/>
                </a:lnTo>
                <a:lnTo>
                  <a:pt x="42465" y="323262"/>
                </a:lnTo>
                <a:lnTo>
                  <a:pt x="53979" y="284075"/>
                </a:lnTo>
                <a:lnTo>
                  <a:pt x="58920" y="267338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6" name="Text 14"/>
          <p:cNvSpPr/>
          <p:nvPr/>
        </p:nvSpPr>
        <p:spPr>
          <a:xfrm>
            <a:off x="731520" y="3240970"/>
            <a:ext cx="274320" cy="365760"/>
          </a:xfrm>
          <a:custGeom>
            <a:avLst/>
            <a:gdLst/>
            <a:ahLst/>
            <a:cxnLst/>
            <a:rect l="l" t="t" r="r" b="b"/>
            <a:pathLst>
              <a:path w="274320" h="365760">
                <a:moveTo>
                  <a:pt x="240030" y="125730"/>
                </a:moveTo>
                <a:lnTo>
                  <a:pt x="240030" y="320040"/>
                </a:lnTo>
                <a:cubicBezTo>
                  <a:pt x="240030" y="326327"/>
                  <a:pt x="234887" y="331470"/>
                  <a:pt x="228599" y="331470"/>
                </a:cubicBezTo>
                <a:lnTo>
                  <a:pt x="45718" y="331470"/>
                </a:lnTo>
                <a:cubicBezTo>
                  <a:pt x="39431" y="331470"/>
                  <a:pt x="34287" y="326327"/>
                  <a:pt x="34287" y="320040"/>
                </a:cubicBezTo>
                <a:lnTo>
                  <a:pt x="34287" y="125730"/>
                </a:lnTo>
                <a:lnTo>
                  <a:pt x="240030" y="125730"/>
                </a:lnTo>
                <a:moveTo>
                  <a:pt x="240030" y="91440"/>
                </a:moveTo>
                <a:lnTo>
                  <a:pt x="34290" y="91440"/>
                </a:lnTo>
                <a:lnTo>
                  <a:pt x="34290" y="45720"/>
                </a:lnTo>
                <a:cubicBezTo>
                  <a:pt x="34290" y="39433"/>
                  <a:pt x="39433" y="34290"/>
                  <a:pt x="45721" y="34290"/>
                </a:cubicBezTo>
                <a:lnTo>
                  <a:pt x="228602" y="34290"/>
                </a:lnTo>
                <a:cubicBezTo>
                  <a:pt x="234889" y="34290"/>
                  <a:pt x="240033" y="39433"/>
                  <a:pt x="240033" y="45720"/>
                </a:cubicBezTo>
                <a:lnTo>
                  <a:pt x="240030" y="91440"/>
                </a:lnTo>
                <a:moveTo>
                  <a:pt x="274320" y="91440"/>
                </a:moveTo>
                <a:lnTo>
                  <a:pt x="274320" y="45720"/>
                </a:lnTo>
                <a:cubicBezTo>
                  <a:pt x="274320" y="20501"/>
                  <a:pt x="253817" y="0"/>
                  <a:pt x="228599" y="0"/>
                </a:cubicBezTo>
                <a:lnTo>
                  <a:pt x="45718" y="0"/>
                </a:lnTo>
                <a:cubicBezTo>
                  <a:pt x="20500" y="0"/>
                  <a:pt x="-3" y="20501"/>
                  <a:pt x="-3" y="45720"/>
                </a:cubicBezTo>
                <a:lnTo>
                  <a:pt x="-3" y="91440"/>
                </a:lnTo>
                <a:lnTo>
                  <a:pt x="-3" y="108587"/>
                </a:lnTo>
                <a:lnTo>
                  <a:pt x="-3" y="125734"/>
                </a:lnTo>
                <a:lnTo>
                  <a:pt x="-3" y="320044"/>
                </a:lnTo>
                <a:cubicBezTo>
                  <a:pt x="-3" y="345263"/>
                  <a:pt x="20500" y="365764"/>
                  <a:pt x="45718" y="365764"/>
                </a:cubicBezTo>
                <a:lnTo>
                  <a:pt x="228599" y="365764"/>
                </a:lnTo>
                <a:cubicBezTo>
                  <a:pt x="253817" y="365764"/>
                  <a:pt x="274320" y="345263"/>
                  <a:pt x="274320" y="320044"/>
                </a:cubicBezTo>
                <a:lnTo>
                  <a:pt x="274320" y="125734"/>
                </a:lnTo>
                <a:lnTo>
                  <a:pt x="274320" y="108590"/>
                </a:lnTo>
                <a:lnTo>
                  <a:pt x="274320" y="91440"/>
                </a:lnTo>
                <a:moveTo>
                  <a:pt x="57149" y="165737"/>
                </a:moveTo>
                <a:cubicBezTo>
                  <a:pt x="57149" y="175206"/>
                  <a:pt x="64824" y="182884"/>
                  <a:pt x="74294" y="182884"/>
                </a:cubicBezTo>
                <a:cubicBezTo>
                  <a:pt x="83764" y="182884"/>
                  <a:pt x="91439" y="175206"/>
                  <a:pt x="91439" y="165740"/>
                </a:cubicBezTo>
                <a:cubicBezTo>
                  <a:pt x="91439" y="156271"/>
                  <a:pt x="83764" y="148597"/>
                  <a:pt x="74294" y="148597"/>
                </a:cubicBezTo>
                <a:cubicBezTo>
                  <a:pt x="64824" y="148597"/>
                  <a:pt x="57149" y="156275"/>
                  <a:pt x="57149" y="165744"/>
                </a:cubicBezTo>
                <a:lnTo>
                  <a:pt x="57149" y="165737"/>
                </a:lnTo>
                <a:moveTo>
                  <a:pt x="74294" y="211457"/>
                </a:moveTo>
                <a:cubicBezTo>
                  <a:pt x="64824" y="211457"/>
                  <a:pt x="57149" y="219134"/>
                  <a:pt x="57149" y="228604"/>
                </a:cubicBezTo>
                <a:cubicBezTo>
                  <a:pt x="57149" y="238073"/>
                  <a:pt x="64824" y="245750"/>
                  <a:pt x="74294" y="245750"/>
                </a:cubicBezTo>
                <a:cubicBezTo>
                  <a:pt x="83764" y="245750"/>
                  <a:pt x="91439" y="238073"/>
                  <a:pt x="91439" y="228607"/>
                </a:cubicBezTo>
                <a:cubicBezTo>
                  <a:pt x="91439" y="219138"/>
                  <a:pt x="83764" y="211464"/>
                  <a:pt x="74294" y="211464"/>
                </a:cubicBezTo>
                <a:lnTo>
                  <a:pt x="74294" y="211457"/>
                </a:lnTo>
                <a:moveTo>
                  <a:pt x="57149" y="291467"/>
                </a:moveTo>
                <a:cubicBezTo>
                  <a:pt x="57149" y="300969"/>
                  <a:pt x="64792" y="308614"/>
                  <a:pt x="74294" y="308614"/>
                </a:cubicBezTo>
                <a:lnTo>
                  <a:pt x="137160" y="308614"/>
                </a:lnTo>
                <a:cubicBezTo>
                  <a:pt x="146662" y="308614"/>
                  <a:pt x="154305" y="300969"/>
                  <a:pt x="154305" y="291470"/>
                </a:cubicBezTo>
                <a:cubicBezTo>
                  <a:pt x="154305" y="281968"/>
                  <a:pt x="146662" y="274327"/>
                  <a:pt x="137160" y="274327"/>
                </a:cubicBezTo>
                <a:lnTo>
                  <a:pt x="74294" y="274327"/>
                </a:lnTo>
                <a:cubicBezTo>
                  <a:pt x="64792" y="274327"/>
                  <a:pt x="57149" y="281972"/>
                  <a:pt x="57149" y="291474"/>
                </a:cubicBezTo>
                <a:lnTo>
                  <a:pt x="57149" y="291467"/>
                </a:lnTo>
                <a:moveTo>
                  <a:pt x="137160" y="148590"/>
                </a:moveTo>
                <a:cubicBezTo>
                  <a:pt x="127690" y="148590"/>
                  <a:pt x="120015" y="156267"/>
                  <a:pt x="120015" y="165737"/>
                </a:cubicBezTo>
                <a:cubicBezTo>
                  <a:pt x="120015" y="175206"/>
                  <a:pt x="127690" y="182884"/>
                  <a:pt x="137160" y="182884"/>
                </a:cubicBezTo>
                <a:cubicBezTo>
                  <a:pt x="146630" y="182884"/>
                  <a:pt x="154305" y="175206"/>
                  <a:pt x="154305" y="165740"/>
                </a:cubicBezTo>
                <a:cubicBezTo>
                  <a:pt x="154305" y="156271"/>
                  <a:pt x="146630" y="148597"/>
                  <a:pt x="137160" y="148597"/>
                </a:cubicBezTo>
                <a:lnTo>
                  <a:pt x="137160" y="148590"/>
                </a:lnTo>
                <a:moveTo>
                  <a:pt x="120015" y="228600"/>
                </a:moveTo>
                <a:cubicBezTo>
                  <a:pt x="120015" y="238070"/>
                  <a:pt x="127690" y="245747"/>
                  <a:pt x="137160" y="245747"/>
                </a:cubicBezTo>
                <a:cubicBezTo>
                  <a:pt x="146630" y="245747"/>
                  <a:pt x="154305" y="238069"/>
                  <a:pt x="154305" y="228604"/>
                </a:cubicBezTo>
                <a:cubicBezTo>
                  <a:pt x="154305" y="219134"/>
                  <a:pt x="146630" y="211460"/>
                  <a:pt x="137160" y="211460"/>
                </a:cubicBezTo>
                <a:cubicBezTo>
                  <a:pt x="127690" y="211460"/>
                  <a:pt x="120015" y="219138"/>
                  <a:pt x="120015" y="228607"/>
                </a:cubicBezTo>
                <a:lnTo>
                  <a:pt x="120015" y="228600"/>
                </a:lnTo>
                <a:moveTo>
                  <a:pt x="200026" y="148590"/>
                </a:moveTo>
                <a:cubicBezTo>
                  <a:pt x="190556" y="148590"/>
                  <a:pt x="182881" y="156267"/>
                  <a:pt x="182881" y="165737"/>
                </a:cubicBezTo>
                <a:cubicBezTo>
                  <a:pt x="182881" y="175206"/>
                  <a:pt x="190556" y="182884"/>
                  <a:pt x="200026" y="182884"/>
                </a:cubicBezTo>
                <a:cubicBezTo>
                  <a:pt x="209496" y="182884"/>
                  <a:pt x="217171" y="175206"/>
                  <a:pt x="217171" y="165740"/>
                </a:cubicBezTo>
                <a:cubicBezTo>
                  <a:pt x="217171" y="156271"/>
                  <a:pt x="209496" y="148597"/>
                  <a:pt x="200026" y="148597"/>
                </a:cubicBezTo>
                <a:lnTo>
                  <a:pt x="200026" y="148590"/>
                </a:lnTo>
                <a:moveTo>
                  <a:pt x="182881" y="228600"/>
                </a:moveTo>
                <a:cubicBezTo>
                  <a:pt x="182881" y="238070"/>
                  <a:pt x="190556" y="245747"/>
                  <a:pt x="200026" y="245747"/>
                </a:cubicBezTo>
                <a:cubicBezTo>
                  <a:pt x="209496" y="245747"/>
                  <a:pt x="217171" y="238069"/>
                  <a:pt x="217171" y="228604"/>
                </a:cubicBezTo>
                <a:cubicBezTo>
                  <a:pt x="217171" y="219134"/>
                  <a:pt x="209496" y="211460"/>
                  <a:pt x="200026" y="211460"/>
                </a:cubicBezTo>
                <a:cubicBezTo>
                  <a:pt x="190556" y="211460"/>
                  <a:pt x="182881" y="219138"/>
                  <a:pt x="182881" y="228607"/>
                </a:cubicBezTo>
                <a:lnTo>
                  <a:pt x="182881" y="228600"/>
                </a:lnTo>
                <a:moveTo>
                  <a:pt x="200026" y="274320"/>
                </a:moveTo>
                <a:cubicBezTo>
                  <a:pt x="190556" y="274320"/>
                  <a:pt x="182881" y="281997"/>
                  <a:pt x="182881" y="291467"/>
                </a:cubicBezTo>
                <a:cubicBezTo>
                  <a:pt x="182881" y="300936"/>
                  <a:pt x="190556" y="308614"/>
                  <a:pt x="200026" y="308614"/>
                </a:cubicBezTo>
                <a:cubicBezTo>
                  <a:pt x="209496" y="308614"/>
                  <a:pt x="217171" y="300936"/>
                  <a:pt x="217171" y="291470"/>
                </a:cubicBezTo>
                <a:cubicBezTo>
                  <a:pt x="217171" y="282001"/>
                  <a:pt x="209496" y="274327"/>
                  <a:pt x="200026" y="274327"/>
                </a:cubicBezTo>
                <a:lnTo>
                  <a:pt x="200026" y="274320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8" name="Text 16"/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783604" y="6508085"/>
            <a:ext cx="5760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22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502920" y="1796007"/>
            <a:ext cx="8636478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>
              <a:lnSpc>
                <a:spcPct val="90000"/>
              </a:lnSpc>
            </a:pPr>
            <a:r>
              <a:rPr lang="en-US" sz="2939" dirty="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3D representation of a function - </a:t>
            </a:r>
            <a:r>
              <a:rPr lang="en-US" sz="2939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What it represents</a:t>
            </a:r>
            <a:endParaRPr lang="en-US" sz="2939" dirty="0"/>
          </a:p>
        </p:txBody>
      </p:sp>
      <p:sp>
        <p:nvSpPr>
          <p:cNvPr id="9" name="Text 7"/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8403770" y="4347449"/>
            <a:ext cx="32004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An example includes the </a:t>
            </a:r>
            <a:r>
              <a:rPr lang="en-US" sz="14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3D representation  of </a:t>
            </a: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a parametric surface formed by the revolution of a function.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8403773" y="3749717"/>
            <a:ext cx="3200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943"/>
              </a:spcBef>
              <a:buNone/>
            </a:pPr>
            <a:r>
              <a:rPr lang="en-US" sz="1697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Example of 3D Surface</a:t>
            </a:r>
            <a:endParaRPr lang="en-US" sz="1697" dirty="0"/>
          </a:p>
        </p:txBody>
      </p:sp>
      <p:sp>
        <p:nvSpPr>
          <p:cNvPr id="14" name="Text 12"/>
          <p:cNvSpPr/>
          <p:nvPr/>
        </p:nvSpPr>
        <p:spPr>
          <a:xfrm>
            <a:off x="4453345" y="4330121"/>
            <a:ext cx="32004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These surfaces provide a 3D geometric representation of mathematical functions.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4453347" y="3749639"/>
            <a:ext cx="3200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943"/>
              </a:spcBef>
              <a:buNone/>
            </a:pPr>
            <a:r>
              <a:rPr lang="en-US" sz="1697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Features and Representations</a:t>
            </a:r>
            <a:endParaRPr lang="en-US" sz="1697" dirty="0"/>
          </a:p>
        </p:txBody>
      </p:sp>
      <p:sp>
        <p:nvSpPr>
          <p:cNvPr id="16" name="Text 14"/>
          <p:cNvSpPr/>
          <p:nvPr/>
        </p:nvSpPr>
        <p:spPr>
          <a:xfrm>
            <a:off x="502920" y="3749794"/>
            <a:ext cx="3200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943"/>
              </a:spcBef>
              <a:buNone/>
            </a:pPr>
            <a:r>
              <a:rPr lang="en-US" sz="1697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Definition of Parametric Surfaces</a:t>
            </a:r>
            <a:endParaRPr lang="en-US" sz="1697" dirty="0"/>
          </a:p>
        </p:txBody>
      </p:sp>
      <p:sp>
        <p:nvSpPr>
          <p:cNvPr id="17" name="Text 15"/>
          <p:cNvSpPr/>
          <p:nvPr/>
        </p:nvSpPr>
        <p:spPr>
          <a:xfrm>
            <a:off x="502920" y="4326581"/>
            <a:ext cx="32004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Parametric surfaces are mathematical constructs defined by equations that interrelate spatial coordinates.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17D51C-7421-C78D-1609-C20DDC5231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>
            <a:extLst>
              <a:ext uri="{FF2B5EF4-FFF2-40B4-BE49-F238E27FC236}">
                <a16:creationId xmlns:a16="http://schemas.microsoft.com/office/drawing/2014/main" id="{FE54EE5D-2CFA-8650-7927-9DC60F9BAD0C}"/>
              </a:ext>
            </a:extLst>
          </p:cNvPr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13</a:t>
            </a:r>
            <a:endParaRPr lang="en-US" sz="800" dirty="0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A91A5878-6542-59A9-B0DD-FC34061B4026}"/>
              </a:ext>
            </a:extLst>
          </p:cNvPr>
          <p:cNvSpPr/>
          <p:nvPr/>
        </p:nvSpPr>
        <p:spPr>
          <a:xfrm>
            <a:off x="502920" y="1796007"/>
            <a:ext cx="10763556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90000"/>
              </a:lnSpc>
            </a:pPr>
            <a:r>
              <a:rPr lang="en-US" sz="480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3D graph for data– </a:t>
            </a:r>
            <a:r>
              <a:rPr lang="en-US" sz="160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representation of a parametric surface of revolution: </a:t>
            </a:r>
          </a:p>
          <a:p>
            <a:pPr>
              <a:lnSpc>
                <a:spcPct val="90000"/>
              </a:lnSpc>
            </a:pPr>
            <a:r>
              <a:rPr lang="en-US" sz="160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 </a:t>
            </a:r>
          </a:p>
          <a:p>
            <a:pPr>
              <a:lnSpc>
                <a:spcPct val="90000"/>
              </a:lnSpc>
            </a:pPr>
            <a:endParaRPr lang="en-US" sz="1600" dirty="0"/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40449029-EFE2-E8D8-72D0-8D0E49A7067F}"/>
              </a:ext>
            </a:extLst>
          </p:cNvPr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8" name="Text 26">
            <a:extLst>
              <a:ext uri="{FF2B5EF4-FFF2-40B4-BE49-F238E27FC236}">
                <a16:creationId xmlns:a16="http://schemas.microsoft.com/office/drawing/2014/main" id="{711A930F-88C5-6798-1874-6C8BC3739F59}"/>
              </a:ext>
            </a:extLst>
          </p:cNvPr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3" name="Imagem 1">
            <a:extLst>
              <a:ext uri="{FF2B5EF4-FFF2-40B4-BE49-F238E27FC236}">
                <a16:creationId xmlns:a16="http://schemas.microsoft.com/office/drawing/2014/main" id="{EE82B4B4-F760-0E61-EFE6-C13A8A6D30A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3562"/>
          <a:stretch>
            <a:fillRect/>
          </a:stretch>
        </p:blipFill>
        <p:spPr>
          <a:xfrm>
            <a:off x="2433799" y="2746734"/>
            <a:ext cx="5185090" cy="3944231"/>
          </a:xfrm>
          <a:prstGeom prst="rect">
            <a:avLst/>
          </a:prstGeom>
        </p:spPr>
      </p:pic>
      <p:pic>
        <p:nvPicPr>
          <p:cNvPr id="6" name="Imagem 1">
            <a:extLst>
              <a:ext uri="{FF2B5EF4-FFF2-40B4-BE49-F238E27FC236}">
                <a16:creationId xmlns:a16="http://schemas.microsoft.com/office/drawing/2014/main" id="{2CD0210A-47FF-9C1E-E14F-886DC21C56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2088" y="2453434"/>
            <a:ext cx="2255735" cy="34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876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783604" y="6508085"/>
            <a:ext cx="5760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5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502920" y="1796007"/>
            <a:ext cx="8636478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4755" dirty="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Figures in reports - Introduction</a:t>
            </a:r>
            <a:endParaRPr lang="en-US" sz="4755" dirty="0"/>
          </a:p>
        </p:txBody>
      </p:sp>
      <p:sp>
        <p:nvSpPr>
          <p:cNvPr id="9" name="Text 7"/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9711803" y="3155913"/>
            <a:ext cx="365760" cy="320040"/>
          </a:xfrm>
          <a:custGeom>
            <a:avLst/>
            <a:gdLst/>
            <a:ahLst/>
            <a:cxnLst/>
            <a:rect l="l" t="t" r="r" b="b"/>
            <a:pathLst>
              <a:path w="365760" h="320040">
                <a:moveTo>
                  <a:pt x="34290" y="165736"/>
                </a:moveTo>
                <a:lnTo>
                  <a:pt x="34290" y="91442"/>
                </a:lnTo>
                <a:lnTo>
                  <a:pt x="165737" y="91442"/>
                </a:lnTo>
                <a:lnTo>
                  <a:pt x="165737" y="165736"/>
                </a:lnTo>
                <a:lnTo>
                  <a:pt x="34290" y="165736"/>
                </a:lnTo>
                <a:moveTo>
                  <a:pt x="34290" y="200025"/>
                </a:moveTo>
                <a:lnTo>
                  <a:pt x="165737" y="200025"/>
                </a:lnTo>
                <a:lnTo>
                  <a:pt x="165737" y="285751"/>
                </a:lnTo>
                <a:lnTo>
                  <a:pt x="45724" y="285751"/>
                </a:lnTo>
                <a:cubicBezTo>
                  <a:pt x="39436" y="285751"/>
                  <a:pt x="34294" y="280608"/>
                  <a:pt x="34294" y="274322"/>
                </a:cubicBezTo>
                <a:lnTo>
                  <a:pt x="34290" y="200025"/>
                </a:lnTo>
                <a:moveTo>
                  <a:pt x="200027" y="285751"/>
                </a:moveTo>
                <a:lnTo>
                  <a:pt x="200027" y="200025"/>
                </a:lnTo>
                <a:lnTo>
                  <a:pt x="331474" y="200025"/>
                </a:lnTo>
                <a:lnTo>
                  <a:pt x="331474" y="274319"/>
                </a:lnTo>
                <a:cubicBezTo>
                  <a:pt x="331474" y="280605"/>
                  <a:pt x="326331" y="285748"/>
                  <a:pt x="320044" y="285748"/>
                </a:cubicBezTo>
                <a:lnTo>
                  <a:pt x="200027" y="285751"/>
                </a:lnTo>
                <a:moveTo>
                  <a:pt x="331470" y="165736"/>
                </a:moveTo>
                <a:lnTo>
                  <a:pt x="200027" y="165736"/>
                </a:lnTo>
                <a:lnTo>
                  <a:pt x="200027" y="91442"/>
                </a:lnTo>
                <a:lnTo>
                  <a:pt x="331474" y="91442"/>
                </a:lnTo>
                <a:lnTo>
                  <a:pt x="331470" y="165736"/>
                </a:lnTo>
                <a:moveTo>
                  <a:pt x="45720" y="0"/>
                </a:moveTo>
                <a:cubicBezTo>
                  <a:pt x="20501" y="0"/>
                  <a:pt x="0" y="20502"/>
                  <a:pt x="0" y="45721"/>
                </a:cubicBezTo>
                <a:lnTo>
                  <a:pt x="0" y="274322"/>
                </a:lnTo>
                <a:cubicBezTo>
                  <a:pt x="0" y="299538"/>
                  <a:pt x="20501" y="320043"/>
                  <a:pt x="45720" y="320043"/>
                </a:cubicBezTo>
                <a:lnTo>
                  <a:pt x="320040" y="320043"/>
                </a:lnTo>
                <a:cubicBezTo>
                  <a:pt x="345259" y="320043"/>
                  <a:pt x="365760" y="299541"/>
                  <a:pt x="365760" y="274322"/>
                </a:cubicBezTo>
                <a:lnTo>
                  <a:pt x="365760" y="45721"/>
                </a:lnTo>
                <a:cubicBezTo>
                  <a:pt x="365760" y="20505"/>
                  <a:pt x="345259" y="0"/>
                  <a:pt x="320040" y="0"/>
                </a:cubicBezTo>
                <a:lnTo>
                  <a:pt x="45720" y="0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9711803" y="4315491"/>
            <a:ext cx="20116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Reports commonly include only Figures and Tables as non-textual elements.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9711806" y="3768559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3"/>
              </a:spcBef>
              <a:buNone/>
            </a:pPr>
            <a:r>
              <a:rPr lang="en-US" sz="125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Common Elements in Reports</a:t>
            </a:r>
            <a:endParaRPr lang="en-US" sz="1250" dirty="0"/>
          </a:p>
        </p:txBody>
      </p:sp>
      <p:sp>
        <p:nvSpPr>
          <p:cNvPr id="15" name="Text 13"/>
          <p:cNvSpPr/>
          <p:nvPr/>
        </p:nvSpPr>
        <p:spPr>
          <a:xfrm>
            <a:off x="7409587" y="4315491"/>
            <a:ext cx="20116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Figures are distinct from tables and </a:t>
            </a:r>
            <a:r>
              <a:rPr lang="en-US" sz="13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are any </a:t>
            </a: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non-textual elements besides tables.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7409590" y="3768559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3"/>
              </a:spcBef>
              <a:buNone/>
            </a:pPr>
            <a:r>
              <a:rPr lang="en-US" sz="125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Distinction from Tables</a:t>
            </a:r>
            <a:endParaRPr lang="en-US" sz="1250" dirty="0"/>
          </a:p>
        </p:txBody>
      </p:sp>
      <p:sp>
        <p:nvSpPr>
          <p:cNvPr id="17" name="Text 15"/>
          <p:cNvSpPr/>
          <p:nvPr/>
        </p:nvSpPr>
        <p:spPr>
          <a:xfrm>
            <a:off x="7409587" y="3155913"/>
            <a:ext cx="365760" cy="320040"/>
          </a:xfrm>
          <a:custGeom>
            <a:avLst/>
            <a:gdLst/>
            <a:ahLst/>
            <a:cxnLst/>
            <a:rect l="l" t="t" r="r" b="b"/>
            <a:pathLst>
              <a:path w="365760" h="320040">
                <a:moveTo>
                  <a:pt x="320040" y="34289"/>
                </a:moveTo>
                <a:cubicBezTo>
                  <a:pt x="326327" y="34289"/>
                  <a:pt x="331470" y="39432"/>
                  <a:pt x="331470" y="45718"/>
                </a:cubicBezTo>
                <a:lnTo>
                  <a:pt x="331470" y="274175"/>
                </a:lnTo>
                <a:lnTo>
                  <a:pt x="327897" y="269531"/>
                </a:lnTo>
                <a:lnTo>
                  <a:pt x="230743" y="143800"/>
                </a:lnTo>
                <a:cubicBezTo>
                  <a:pt x="227528" y="139585"/>
                  <a:pt x="222455" y="137156"/>
                  <a:pt x="217170" y="137156"/>
                </a:cubicBezTo>
                <a:cubicBezTo>
                  <a:pt x="211885" y="137156"/>
                  <a:pt x="206885" y="139585"/>
                  <a:pt x="203597" y="143800"/>
                </a:cubicBezTo>
                <a:lnTo>
                  <a:pt x="144303" y="220523"/>
                </a:lnTo>
                <a:lnTo>
                  <a:pt x="122515" y="190020"/>
                </a:lnTo>
                <a:cubicBezTo>
                  <a:pt x="119300" y="185521"/>
                  <a:pt x="114157" y="182877"/>
                  <a:pt x="108583" y="182877"/>
                </a:cubicBezTo>
                <a:cubicBezTo>
                  <a:pt x="103013" y="182877"/>
                  <a:pt x="97866" y="185521"/>
                  <a:pt x="94651" y="190091"/>
                </a:cubicBezTo>
                <a:lnTo>
                  <a:pt x="37501" y="270101"/>
                </a:lnTo>
                <a:lnTo>
                  <a:pt x="34286" y="274530"/>
                </a:lnTo>
                <a:lnTo>
                  <a:pt x="34286" y="274316"/>
                </a:lnTo>
                <a:lnTo>
                  <a:pt x="34286" y="45714"/>
                </a:lnTo>
                <a:cubicBezTo>
                  <a:pt x="34286" y="39429"/>
                  <a:pt x="39429" y="34286"/>
                  <a:pt x="45716" y="34286"/>
                </a:cubicBezTo>
                <a:lnTo>
                  <a:pt x="320040" y="34289"/>
                </a:lnTo>
                <a:moveTo>
                  <a:pt x="45720" y="0"/>
                </a:moveTo>
                <a:cubicBezTo>
                  <a:pt x="20501" y="0"/>
                  <a:pt x="0" y="20502"/>
                  <a:pt x="0" y="45721"/>
                </a:cubicBezTo>
                <a:lnTo>
                  <a:pt x="0" y="274322"/>
                </a:lnTo>
                <a:cubicBezTo>
                  <a:pt x="0" y="299538"/>
                  <a:pt x="20501" y="320043"/>
                  <a:pt x="45720" y="320043"/>
                </a:cubicBezTo>
                <a:lnTo>
                  <a:pt x="320040" y="320043"/>
                </a:lnTo>
                <a:cubicBezTo>
                  <a:pt x="345259" y="320043"/>
                  <a:pt x="365760" y="299541"/>
                  <a:pt x="365760" y="274322"/>
                </a:cubicBezTo>
                <a:lnTo>
                  <a:pt x="365760" y="45721"/>
                </a:lnTo>
                <a:cubicBezTo>
                  <a:pt x="365760" y="20505"/>
                  <a:pt x="345259" y="0"/>
                  <a:pt x="320040" y="0"/>
                </a:cubicBezTo>
                <a:lnTo>
                  <a:pt x="45720" y="0"/>
                </a:lnTo>
                <a:moveTo>
                  <a:pt x="102870" y="137160"/>
                </a:moveTo>
                <a:cubicBezTo>
                  <a:pt x="121809" y="137160"/>
                  <a:pt x="137160" y="121807"/>
                  <a:pt x="137160" y="102870"/>
                </a:cubicBezTo>
                <a:cubicBezTo>
                  <a:pt x="137160" y="83934"/>
                  <a:pt x="121809" y="68581"/>
                  <a:pt x="102870" y="68581"/>
                </a:cubicBezTo>
                <a:cubicBezTo>
                  <a:pt x="83931" y="68581"/>
                  <a:pt x="68580" y="83934"/>
                  <a:pt x="68580" y="102870"/>
                </a:cubicBezTo>
                <a:cubicBezTo>
                  <a:pt x="68580" y="121807"/>
                  <a:pt x="83931" y="137160"/>
                  <a:pt x="102870" y="137160"/>
                </a:cubicBez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8" name="Text 16"/>
          <p:cNvSpPr/>
          <p:nvPr/>
        </p:nvSpPr>
        <p:spPr>
          <a:xfrm>
            <a:off x="5107368" y="4315491"/>
            <a:ext cx="20116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Figures include graphs, diagrams, drawings, </a:t>
            </a:r>
            <a:r>
              <a:rPr lang="en-US" sz="13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photographs or illustrations, </a:t>
            </a: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and maps.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5107370" y="3768559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3"/>
              </a:spcBef>
              <a:buNone/>
            </a:pPr>
            <a:r>
              <a:rPr lang="en-US" sz="125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Examples of Figures</a:t>
            </a:r>
            <a:endParaRPr lang="en-US" sz="1250" dirty="0"/>
          </a:p>
        </p:txBody>
      </p:sp>
      <p:sp>
        <p:nvSpPr>
          <p:cNvPr id="20" name="Text 18"/>
          <p:cNvSpPr/>
          <p:nvPr/>
        </p:nvSpPr>
        <p:spPr>
          <a:xfrm>
            <a:off x="5107368" y="3187917"/>
            <a:ext cx="365760" cy="256032"/>
          </a:xfrm>
          <a:custGeom>
            <a:avLst/>
            <a:gdLst/>
            <a:ahLst/>
            <a:cxnLst/>
            <a:rect l="l" t="t" r="r" b="b"/>
            <a:pathLst>
              <a:path w="365760" h="256032">
                <a:moveTo>
                  <a:pt x="154307" y="225114"/>
                </a:moveTo>
                <a:cubicBezTo>
                  <a:pt x="126988" y="201625"/>
                  <a:pt x="109732" y="166820"/>
                  <a:pt x="109732" y="128016"/>
                </a:cubicBezTo>
                <a:cubicBezTo>
                  <a:pt x="109732" y="89212"/>
                  <a:pt x="127047" y="54407"/>
                  <a:pt x="154307" y="30918"/>
                </a:cubicBezTo>
                <a:cubicBezTo>
                  <a:pt x="145905" y="28632"/>
                  <a:pt x="137105" y="27431"/>
                  <a:pt x="128020" y="27431"/>
                </a:cubicBezTo>
                <a:cubicBezTo>
                  <a:pt x="72468" y="27431"/>
                  <a:pt x="27436" y="72465"/>
                  <a:pt x="27436" y="128016"/>
                </a:cubicBezTo>
                <a:cubicBezTo>
                  <a:pt x="27436" y="183565"/>
                  <a:pt x="72468" y="228601"/>
                  <a:pt x="128020" y="228601"/>
                </a:cubicBezTo>
                <a:cubicBezTo>
                  <a:pt x="137105" y="228601"/>
                  <a:pt x="145964" y="227400"/>
                  <a:pt x="154307" y="225114"/>
                </a:cubicBezTo>
                <a:moveTo>
                  <a:pt x="144018" y="164593"/>
                </a:moveTo>
                <a:lnTo>
                  <a:pt x="221742" y="164593"/>
                </a:lnTo>
                <a:cubicBezTo>
                  <a:pt x="225114" y="155962"/>
                  <a:pt x="227342" y="146763"/>
                  <a:pt x="228201" y="137162"/>
                </a:cubicBezTo>
                <a:lnTo>
                  <a:pt x="137562" y="137162"/>
                </a:lnTo>
                <a:cubicBezTo>
                  <a:pt x="138418" y="146763"/>
                  <a:pt x="140649" y="155965"/>
                  <a:pt x="144022" y="164593"/>
                </a:cubicBezTo>
                <a:lnTo>
                  <a:pt x="144018" y="164593"/>
                </a:lnTo>
                <a:moveTo>
                  <a:pt x="153447" y="182881"/>
                </a:moveTo>
                <a:cubicBezTo>
                  <a:pt x="161106" y="194653"/>
                  <a:pt x="171165" y="204654"/>
                  <a:pt x="182880" y="212315"/>
                </a:cubicBezTo>
                <a:cubicBezTo>
                  <a:pt x="194654" y="204657"/>
                  <a:pt x="204654" y="194597"/>
                  <a:pt x="212313" y="182881"/>
                </a:cubicBezTo>
                <a:lnTo>
                  <a:pt x="153392" y="182881"/>
                </a:lnTo>
                <a:lnTo>
                  <a:pt x="153447" y="182881"/>
                </a:lnTo>
                <a:moveTo>
                  <a:pt x="144018" y="91439"/>
                </a:moveTo>
                <a:cubicBezTo>
                  <a:pt x="140646" y="100070"/>
                  <a:pt x="138418" y="109269"/>
                  <a:pt x="137559" y="118870"/>
                </a:cubicBezTo>
                <a:lnTo>
                  <a:pt x="228198" y="118870"/>
                </a:lnTo>
                <a:cubicBezTo>
                  <a:pt x="227342" y="109269"/>
                  <a:pt x="225111" y="100067"/>
                  <a:pt x="221738" y="91439"/>
                </a:cubicBezTo>
                <a:lnTo>
                  <a:pt x="144018" y="91439"/>
                </a:lnTo>
                <a:moveTo>
                  <a:pt x="212313" y="73151"/>
                </a:moveTo>
                <a:cubicBezTo>
                  <a:pt x="204654" y="61379"/>
                  <a:pt x="194595" y="51378"/>
                  <a:pt x="182880" y="43717"/>
                </a:cubicBezTo>
                <a:cubicBezTo>
                  <a:pt x="171106" y="51375"/>
                  <a:pt x="161106" y="61435"/>
                  <a:pt x="153447" y="73151"/>
                </a:cubicBezTo>
                <a:lnTo>
                  <a:pt x="212368" y="73151"/>
                </a:lnTo>
                <a:lnTo>
                  <a:pt x="212313" y="73151"/>
                </a:lnTo>
                <a:moveTo>
                  <a:pt x="182880" y="243689"/>
                </a:moveTo>
                <a:cubicBezTo>
                  <a:pt x="166249" y="251574"/>
                  <a:pt x="147676" y="256032"/>
                  <a:pt x="128016" y="256032"/>
                </a:cubicBezTo>
                <a:cubicBezTo>
                  <a:pt x="57322" y="256032"/>
                  <a:pt x="0" y="198712"/>
                  <a:pt x="0" y="128016"/>
                </a:cubicBezTo>
                <a:cubicBezTo>
                  <a:pt x="0" y="57320"/>
                  <a:pt x="57322" y="0"/>
                  <a:pt x="128016" y="0"/>
                </a:cubicBezTo>
                <a:cubicBezTo>
                  <a:pt x="147676" y="0"/>
                  <a:pt x="166249" y="4401"/>
                  <a:pt x="182880" y="12343"/>
                </a:cubicBezTo>
                <a:cubicBezTo>
                  <a:pt x="199511" y="4399"/>
                  <a:pt x="218084" y="0"/>
                  <a:pt x="237744" y="0"/>
                </a:cubicBezTo>
                <a:cubicBezTo>
                  <a:pt x="308438" y="0"/>
                  <a:pt x="365760" y="57320"/>
                  <a:pt x="365760" y="128016"/>
                </a:cubicBezTo>
                <a:cubicBezTo>
                  <a:pt x="365760" y="198712"/>
                  <a:pt x="308438" y="256032"/>
                  <a:pt x="237744" y="256032"/>
                </a:cubicBezTo>
                <a:cubicBezTo>
                  <a:pt x="218084" y="256032"/>
                  <a:pt x="199511" y="251631"/>
                  <a:pt x="182880" y="243689"/>
                </a:cubicBezTo>
                <a:lnTo>
                  <a:pt x="182880" y="243689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1" name="Text 19"/>
          <p:cNvSpPr/>
          <p:nvPr/>
        </p:nvSpPr>
        <p:spPr>
          <a:xfrm>
            <a:off x="2805146" y="4298163"/>
            <a:ext cx="20116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Figures encompass a wide range of elements.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2805147" y="3768481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3"/>
              </a:spcBef>
              <a:buNone/>
            </a:pPr>
            <a:r>
              <a:rPr lang="en-US" sz="125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Types of Figures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2805145" y="3148721"/>
            <a:ext cx="365760" cy="320040"/>
          </a:xfrm>
          <a:custGeom>
            <a:avLst/>
            <a:gdLst/>
            <a:ahLst/>
            <a:cxnLst/>
            <a:rect l="l" t="t" r="r" b="b"/>
            <a:pathLst>
              <a:path w="365760" h="320040">
                <a:moveTo>
                  <a:pt x="297180" y="34289"/>
                </a:moveTo>
                <a:cubicBezTo>
                  <a:pt x="303467" y="34289"/>
                  <a:pt x="308610" y="39432"/>
                  <a:pt x="308610" y="45718"/>
                </a:cubicBezTo>
                <a:cubicBezTo>
                  <a:pt x="308610" y="52003"/>
                  <a:pt x="303467" y="57146"/>
                  <a:pt x="297180" y="57146"/>
                </a:cubicBezTo>
                <a:lnTo>
                  <a:pt x="68580" y="57146"/>
                </a:lnTo>
                <a:cubicBezTo>
                  <a:pt x="62293" y="57146"/>
                  <a:pt x="57150" y="52003"/>
                  <a:pt x="57150" y="45718"/>
                </a:cubicBezTo>
                <a:cubicBezTo>
                  <a:pt x="57150" y="39432"/>
                  <a:pt x="62293" y="34289"/>
                  <a:pt x="68580" y="34289"/>
                </a:cubicBezTo>
                <a:lnTo>
                  <a:pt x="297180" y="34289"/>
                </a:lnTo>
                <a:moveTo>
                  <a:pt x="68580" y="0"/>
                </a:moveTo>
                <a:cubicBezTo>
                  <a:pt x="43361" y="0"/>
                  <a:pt x="22860" y="20502"/>
                  <a:pt x="22860" y="45721"/>
                </a:cubicBezTo>
                <a:cubicBezTo>
                  <a:pt x="22860" y="70937"/>
                  <a:pt x="43361" y="91442"/>
                  <a:pt x="68580" y="91442"/>
                </a:cubicBezTo>
                <a:lnTo>
                  <a:pt x="165737" y="91442"/>
                </a:lnTo>
                <a:lnTo>
                  <a:pt x="165737" y="102871"/>
                </a:lnTo>
                <a:lnTo>
                  <a:pt x="158663" y="109943"/>
                </a:lnTo>
                <a:lnTo>
                  <a:pt x="138590" y="130016"/>
                </a:lnTo>
                <a:lnTo>
                  <a:pt x="131447" y="137160"/>
                </a:lnTo>
                <a:lnTo>
                  <a:pt x="91444" y="137160"/>
                </a:lnTo>
                <a:cubicBezTo>
                  <a:pt x="56726" y="137160"/>
                  <a:pt x="28580" y="165307"/>
                  <a:pt x="28580" y="200025"/>
                </a:cubicBezTo>
                <a:lnTo>
                  <a:pt x="28580" y="228601"/>
                </a:lnTo>
                <a:lnTo>
                  <a:pt x="22867" y="228601"/>
                </a:lnTo>
                <a:cubicBezTo>
                  <a:pt x="10223" y="228601"/>
                  <a:pt x="7" y="238817"/>
                  <a:pt x="7" y="251462"/>
                </a:cubicBezTo>
                <a:lnTo>
                  <a:pt x="7" y="297183"/>
                </a:lnTo>
                <a:cubicBezTo>
                  <a:pt x="7" y="309828"/>
                  <a:pt x="10223" y="320043"/>
                  <a:pt x="22867" y="320043"/>
                </a:cubicBezTo>
                <a:lnTo>
                  <a:pt x="68587" y="320043"/>
                </a:lnTo>
                <a:cubicBezTo>
                  <a:pt x="81232" y="320043"/>
                  <a:pt x="91447" y="309828"/>
                  <a:pt x="91447" y="297183"/>
                </a:cubicBezTo>
                <a:lnTo>
                  <a:pt x="91447" y="251462"/>
                </a:lnTo>
                <a:cubicBezTo>
                  <a:pt x="91447" y="238817"/>
                  <a:pt x="81232" y="228601"/>
                  <a:pt x="68587" y="228601"/>
                </a:cubicBezTo>
                <a:lnTo>
                  <a:pt x="62874" y="228601"/>
                </a:lnTo>
                <a:lnTo>
                  <a:pt x="62874" y="200025"/>
                </a:lnTo>
                <a:cubicBezTo>
                  <a:pt x="62874" y="184238"/>
                  <a:pt x="75661" y="171449"/>
                  <a:pt x="91451" y="171449"/>
                </a:cubicBezTo>
                <a:lnTo>
                  <a:pt x="131458" y="171449"/>
                </a:lnTo>
                <a:lnTo>
                  <a:pt x="138532" y="178522"/>
                </a:lnTo>
                <a:lnTo>
                  <a:pt x="158604" y="198595"/>
                </a:lnTo>
                <a:lnTo>
                  <a:pt x="165748" y="205738"/>
                </a:lnTo>
                <a:lnTo>
                  <a:pt x="165748" y="228598"/>
                </a:lnTo>
                <a:lnTo>
                  <a:pt x="160034" y="228598"/>
                </a:lnTo>
                <a:cubicBezTo>
                  <a:pt x="147390" y="228598"/>
                  <a:pt x="137174" y="238814"/>
                  <a:pt x="137174" y="251459"/>
                </a:cubicBezTo>
                <a:lnTo>
                  <a:pt x="137174" y="297180"/>
                </a:lnTo>
                <a:cubicBezTo>
                  <a:pt x="137174" y="309825"/>
                  <a:pt x="147390" y="320040"/>
                  <a:pt x="160034" y="320040"/>
                </a:cubicBezTo>
                <a:lnTo>
                  <a:pt x="205754" y="320040"/>
                </a:lnTo>
                <a:cubicBezTo>
                  <a:pt x="218399" y="320040"/>
                  <a:pt x="228614" y="309825"/>
                  <a:pt x="228614" y="297180"/>
                </a:cubicBezTo>
                <a:lnTo>
                  <a:pt x="228614" y="251459"/>
                </a:lnTo>
                <a:cubicBezTo>
                  <a:pt x="228614" y="238814"/>
                  <a:pt x="218399" y="228598"/>
                  <a:pt x="205754" y="228598"/>
                </a:cubicBezTo>
                <a:lnTo>
                  <a:pt x="200041" y="228598"/>
                </a:lnTo>
                <a:lnTo>
                  <a:pt x="200041" y="205738"/>
                </a:lnTo>
                <a:lnTo>
                  <a:pt x="207115" y="198665"/>
                </a:lnTo>
                <a:lnTo>
                  <a:pt x="227188" y="178592"/>
                </a:lnTo>
                <a:lnTo>
                  <a:pt x="234331" y="171449"/>
                </a:lnTo>
                <a:lnTo>
                  <a:pt x="274338" y="171449"/>
                </a:lnTo>
                <a:cubicBezTo>
                  <a:pt x="290124" y="171449"/>
                  <a:pt x="302915" y="184238"/>
                  <a:pt x="302915" y="200025"/>
                </a:cubicBezTo>
                <a:lnTo>
                  <a:pt x="302915" y="228601"/>
                </a:lnTo>
                <a:lnTo>
                  <a:pt x="297202" y="228601"/>
                </a:lnTo>
                <a:cubicBezTo>
                  <a:pt x="284557" y="228601"/>
                  <a:pt x="274342" y="238817"/>
                  <a:pt x="274342" y="251462"/>
                </a:cubicBezTo>
                <a:lnTo>
                  <a:pt x="274342" y="297183"/>
                </a:lnTo>
                <a:cubicBezTo>
                  <a:pt x="274342" y="309828"/>
                  <a:pt x="284557" y="320043"/>
                  <a:pt x="297202" y="320043"/>
                </a:cubicBezTo>
                <a:lnTo>
                  <a:pt x="342922" y="320043"/>
                </a:lnTo>
                <a:cubicBezTo>
                  <a:pt x="355566" y="320043"/>
                  <a:pt x="365782" y="309828"/>
                  <a:pt x="365782" y="297183"/>
                </a:cubicBezTo>
                <a:lnTo>
                  <a:pt x="365782" y="251462"/>
                </a:lnTo>
                <a:cubicBezTo>
                  <a:pt x="365782" y="238817"/>
                  <a:pt x="355566" y="228601"/>
                  <a:pt x="342922" y="228601"/>
                </a:cubicBezTo>
                <a:lnTo>
                  <a:pt x="337209" y="228601"/>
                </a:lnTo>
                <a:lnTo>
                  <a:pt x="337209" y="200025"/>
                </a:lnTo>
                <a:cubicBezTo>
                  <a:pt x="337209" y="165307"/>
                  <a:pt x="309063" y="137160"/>
                  <a:pt x="274345" y="137160"/>
                </a:cubicBezTo>
                <a:lnTo>
                  <a:pt x="234342" y="137160"/>
                </a:lnTo>
                <a:lnTo>
                  <a:pt x="227268" y="130087"/>
                </a:lnTo>
                <a:lnTo>
                  <a:pt x="207195" y="110014"/>
                </a:lnTo>
                <a:lnTo>
                  <a:pt x="200052" y="102871"/>
                </a:lnTo>
                <a:lnTo>
                  <a:pt x="200052" y="91442"/>
                </a:lnTo>
                <a:lnTo>
                  <a:pt x="297209" y="91442"/>
                </a:lnTo>
                <a:cubicBezTo>
                  <a:pt x="322428" y="91442"/>
                  <a:pt x="342929" y="70940"/>
                  <a:pt x="342929" y="45721"/>
                </a:cubicBezTo>
                <a:cubicBezTo>
                  <a:pt x="342929" y="20505"/>
                  <a:pt x="322428" y="0"/>
                  <a:pt x="297209" y="0"/>
                </a:cubicBezTo>
                <a:lnTo>
                  <a:pt x="68580" y="0"/>
                </a:lnTo>
                <a:moveTo>
                  <a:pt x="34290" y="285751"/>
                </a:moveTo>
                <a:lnTo>
                  <a:pt x="34290" y="262890"/>
                </a:lnTo>
                <a:lnTo>
                  <a:pt x="57150" y="262890"/>
                </a:lnTo>
                <a:lnTo>
                  <a:pt x="57150" y="285751"/>
                </a:lnTo>
                <a:lnTo>
                  <a:pt x="34290" y="285751"/>
                </a:lnTo>
                <a:moveTo>
                  <a:pt x="171450" y="285751"/>
                </a:moveTo>
                <a:lnTo>
                  <a:pt x="171450" y="262890"/>
                </a:lnTo>
                <a:lnTo>
                  <a:pt x="194310" y="262890"/>
                </a:lnTo>
                <a:lnTo>
                  <a:pt x="194310" y="285751"/>
                </a:lnTo>
                <a:lnTo>
                  <a:pt x="171450" y="285751"/>
                </a:lnTo>
                <a:moveTo>
                  <a:pt x="308610" y="285751"/>
                </a:moveTo>
                <a:lnTo>
                  <a:pt x="308610" y="262890"/>
                </a:lnTo>
                <a:lnTo>
                  <a:pt x="331470" y="262890"/>
                </a:lnTo>
                <a:lnTo>
                  <a:pt x="331470" y="285751"/>
                </a:lnTo>
                <a:lnTo>
                  <a:pt x="308610" y="285751"/>
                </a:lnTo>
                <a:moveTo>
                  <a:pt x="162807" y="154304"/>
                </a:moveTo>
                <a:lnTo>
                  <a:pt x="182880" y="134231"/>
                </a:lnTo>
                <a:lnTo>
                  <a:pt x="202953" y="154304"/>
                </a:lnTo>
                <a:lnTo>
                  <a:pt x="182880" y="174377"/>
                </a:lnTo>
                <a:lnTo>
                  <a:pt x="162807" y="154304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4" name="Text 22"/>
          <p:cNvSpPr/>
          <p:nvPr/>
        </p:nvSpPr>
        <p:spPr>
          <a:xfrm>
            <a:off x="502920" y="3768636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893"/>
              </a:spcBef>
              <a:buNone/>
            </a:pPr>
            <a:r>
              <a:rPr lang="en-US" sz="125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Figures in Reports: Definition</a:t>
            </a:r>
            <a:endParaRPr lang="en-US" sz="1250" dirty="0"/>
          </a:p>
        </p:txBody>
      </p:sp>
      <p:sp>
        <p:nvSpPr>
          <p:cNvPr id="25" name="Text 23"/>
          <p:cNvSpPr/>
          <p:nvPr/>
        </p:nvSpPr>
        <p:spPr>
          <a:xfrm>
            <a:off x="502920" y="4294623"/>
            <a:ext cx="20116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Figures in a report are visual representations used to convey information.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502920" y="3133053"/>
            <a:ext cx="365760" cy="365760"/>
          </a:xfrm>
          <a:custGeom>
            <a:avLst/>
            <a:gdLst/>
            <a:ahLst/>
            <a:cxnLst/>
            <a:rect l="l" t="t" r="r" b="b"/>
            <a:pathLst>
              <a:path w="365760" h="365760">
                <a:moveTo>
                  <a:pt x="195941" y="39188"/>
                </a:moveTo>
                <a:lnTo>
                  <a:pt x="195941" y="326569"/>
                </a:lnTo>
                <a:lnTo>
                  <a:pt x="169815" y="326569"/>
                </a:lnTo>
                <a:lnTo>
                  <a:pt x="169815" y="39188"/>
                </a:lnTo>
                <a:lnTo>
                  <a:pt x="195941" y="39188"/>
                </a:lnTo>
                <a:moveTo>
                  <a:pt x="169819" y="0"/>
                </a:moveTo>
                <a:cubicBezTo>
                  <a:pt x="148184" y="0"/>
                  <a:pt x="130631" y="17553"/>
                  <a:pt x="130631" y="39188"/>
                </a:cubicBezTo>
                <a:lnTo>
                  <a:pt x="130631" y="326569"/>
                </a:lnTo>
                <a:cubicBezTo>
                  <a:pt x="130631" y="348204"/>
                  <a:pt x="148184" y="365756"/>
                  <a:pt x="169819" y="365756"/>
                </a:cubicBezTo>
                <a:lnTo>
                  <a:pt x="195945" y="365756"/>
                </a:lnTo>
                <a:cubicBezTo>
                  <a:pt x="217580" y="365756"/>
                  <a:pt x="235133" y="348204"/>
                  <a:pt x="235133" y="326569"/>
                </a:cubicBezTo>
                <a:lnTo>
                  <a:pt x="235133" y="39188"/>
                </a:lnTo>
                <a:cubicBezTo>
                  <a:pt x="235133" y="17553"/>
                  <a:pt x="217580" y="0"/>
                  <a:pt x="195945" y="0"/>
                </a:cubicBezTo>
                <a:lnTo>
                  <a:pt x="169819" y="0"/>
                </a:lnTo>
                <a:moveTo>
                  <a:pt x="65314" y="195941"/>
                </a:moveTo>
                <a:lnTo>
                  <a:pt x="65314" y="326569"/>
                </a:lnTo>
                <a:lnTo>
                  <a:pt x="39188" y="326569"/>
                </a:lnTo>
                <a:lnTo>
                  <a:pt x="39188" y="195941"/>
                </a:lnTo>
                <a:lnTo>
                  <a:pt x="65314" y="195941"/>
                </a:lnTo>
                <a:moveTo>
                  <a:pt x="39188" y="156754"/>
                </a:moveTo>
                <a:cubicBezTo>
                  <a:pt x="17553" y="156754"/>
                  <a:pt x="0" y="174307"/>
                  <a:pt x="0" y="195941"/>
                </a:cubicBezTo>
                <a:lnTo>
                  <a:pt x="0" y="326569"/>
                </a:lnTo>
                <a:cubicBezTo>
                  <a:pt x="0" y="348204"/>
                  <a:pt x="17553" y="365756"/>
                  <a:pt x="39188" y="365756"/>
                </a:cubicBezTo>
                <a:lnTo>
                  <a:pt x="65314" y="365756"/>
                </a:lnTo>
                <a:cubicBezTo>
                  <a:pt x="86948" y="365756"/>
                  <a:pt x="104501" y="348204"/>
                  <a:pt x="104501" y="326569"/>
                </a:cubicBezTo>
                <a:lnTo>
                  <a:pt x="104501" y="195941"/>
                </a:lnTo>
                <a:cubicBezTo>
                  <a:pt x="104501" y="174307"/>
                  <a:pt x="86948" y="156754"/>
                  <a:pt x="65314" y="156754"/>
                </a:cubicBezTo>
                <a:lnTo>
                  <a:pt x="39188" y="156754"/>
                </a:lnTo>
                <a:moveTo>
                  <a:pt x="300446" y="91440"/>
                </a:moveTo>
                <a:lnTo>
                  <a:pt x="326572" y="91440"/>
                </a:lnTo>
                <a:lnTo>
                  <a:pt x="326572" y="326572"/>
                </a:lnTo>
                <a:lnTo>
                  <a:pt x="300446" y="326572"/>
                </a:lnTo>
                <a:lnTo>
                  <a:pt x="300446" y="91440"/>
                </a:lnTo>
                <a:moveTo>
                  <a:pt x="261259" y="91440"/>
                </a:moveTo>
                <a:lnTo>
                  <a:pt x="261259" y="326572"/>
                </a:lnTo>
                <a:cubicBezTo>
                  <a:pt x="261259" y="348207"/>
                  <a:pt x="278812" y="365760"/>
                  <a:pt x="300446" y="365760"/>
                </a:cubicBezTo>
                <a:lnTo>
                  <a:pt x="326573" y="365760"/>
                </a:lnTo>
                <a:cubicBezTo>
                  <a:pt x="348207" y="365760"/>
                  <a:pt x="365760" y="348207"/>
                  <a:pt x="365760" y="326572"/>
                </a:cubicBezTo>
                <a:lnTo>
                  <a:pt x="365760" y="91440"/>
                </a:lnTo>
                <a:cubicBezTo>
                  <a:pt x="365760" y="69805"/>
                  <a:pt x="348207" y="52252"/>
                  <a:pt x="326573" y="52252"/>
                </a:cubicBezTo>
                <a:lnTo>
                  <a:pt x="300446" y="52252"/>
                </a:lnTo>
                <a:cubicBezTo>
                  <a:pt x="278812" y="52252"/>
                  <a:pt x="261259" y="69805"/>
                  <a:pt x="261259" y="91440"/>
                </a:cubicBezTo>
                <a:lnTo>
                  <a:pt x="261259" y="91440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8" name="Text 26"/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783604" y="6508085"/>
            <a:ext cx="5760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6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502919" y="3605854"/>
            <a:ext cx="6857999" cy="219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spcBef>
                <a:spcPts val="1273"/>
              </a:spcBef>
              <a:buNone/>
            </a:pPr>
            <a:r>
              <a:rPr lang="en-US" sz="1455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Each figure element possess a distinct set of mandatory features.</a:t>
            </a:r>
            <a:endParaRPr lang="en-US" sz="1455" dirty="0"/>
          </a:p>
          <a:p>
            <a:pPr marL="0" indent="0" algn="l">
              <a:lnSpc>
                <a:spcPct val="110000"/>
              </a:lnSpc>
              <a:spcBef>
                <a:spcPts val="1273"/>
              </a:spcBef>
              <a:buNone/>
            </a:pPr>
            <a:r>
              <a:rPr lang="en-US" sz="1455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These features ensure the correct and unique reading and interpretation of the elements.</a:t>
            </a:r>
            <a:endParaRPr lang="en-US" sz="1455" dirty="0"/>
          </a:p>
          <a:p>
            <a:pPr marL="0" indent="0" algn="l">
              <a:lnSpc>
                <a:spcPct val="110000"/>
              </a:lnSpc>
              <a:spcBef>
                <a:spcPts val="1273"/>
              </a:spcBef>
              <a:buNone/>
            </a:pPr>
            <a:r>
              <a:rPr lang="en-US" sz="1455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Specific details about the mandatory features of each type of element are discussed </a:t>
            </a:r>
            <a:r>
              <a:rPr lang="en-US" sz="1455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below.</a:t>
            </a:r>
            <a:endParaRPr lang="en-US" sz="1455" dirty="0"/>
          </a:p>
        </p:txBody>
      </p:sp>
      <p:sp>
        <p:nvSpPr>
          <p:cNvPr id="7" name="Text 5"/>
          <p:cNvSpPr/>
          <p:nvPr/>
        </p:nvSpPr>
        <p:spPr>
          <a:xfrm>
            <a:off x="502920" y="1796007"/>
            <a:ext cx="6858000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3140" dirty="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Mandatory features of figure elements</a:t>
            </a:r>
            <a:endParaRPr lang="en-US" sz="3140" dirty="0"/>
          </a:p>
        </p:txBody>
      </p:sp>
      <p:sp>
        <p:nvSpPr>
          <p:cNvPr id="9" name="Text 7"/>
          <p:cNvSpPr/>
          <p:nvPr/>
        </p:nvSpPr>
        <p:spPr>
          <a:xfrm>
            <a:off x="7934451" y="2320804"/>
            <a:ext cx="2992629" cy="2997418"/>
          </a:xfrm>
          <a:custGeom>
            <a:avLst/>
            <a:gdLst/>
            <a:ahLst/>
            <a:cxnLst/>
            <a:rect l="l" t="t" r="r" b="b"/>
            <a:pathLst>
              <a:path w="2992629" h="2997418">
                <a:moveTo>
                  <a:pt x="0" y="1498709"/>
                </a:moveTo>
                <a:cubicBezTo>
                  <a:pt x="0" y="671002"/>
                  <a:pt x="669930" y="0"/>
                  <a:pt x="1496315" y="0"/>
                </a:cubicBezTo>
                <a:cubicBezTo>
                  <a:pt x="2322699" y="0"/>
                  <a:pt x="2992629" y="671002"/>
                  <a:pt x="2992629" y="1498709"/>
                </a:cubicBezTo>
                <a:cubicBezTo>
                  <a:pt x="2992629" y="2326416"/>
                  <a:pt x="2322699" y="2997418"/>
                  <a:pt x="1496315" y="2997418"/>
                </a:cubicBezTo>
                <a:cubicBezTo>
                  <a:pt x="669930" y="2997418"/>
                  <a:pt x="0" y="2326416"/>
                  <a:pt x="0" y="1498709"/>
                </a:cubicBez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8699245" y="3088160"/>
            <a:ext cx="1463040" cy="1462706"/>
          </a:xfrm>
          <a:custGeom>
            <a:avLst/>
            <a:gdLst/>
            <a:ahLst/>
            <a:cxnLst/>
            <a:rect l="l" t="t" r="r" b="b"/>
            <a:pathLst>
              <a:path w="1463040" h="1462706">
                <a:moveTo>
                  <a:pt x="660387" y="0"/>
                </a:moveTo>
                <a:cubicBezTo>
                  <a:pt x="717226" y="0"/>
                  <a:pt x="771739" y="22409"/>
                  <a:pt x="811856" y="62531"/>
                </a:cubicBezTo>
                <a:lnTo>
                  <a:pt x="1400349" y="651021"/>
                </a:lnTo>
                <a:cubicBezTo>
                  <a:pt x="1483947" y="734615"/>
                  <a:pt x="1483947" y="870032"/>
                  <a:pt x="1400349" y="953626"/>
                </a:cubicBezTo>
                <a:lnTo>
                  <a:pt x="953961" y="1400014"/>
                </a:lnTo>
                <a:cubicBezTo>
                  <a:pt x="870362" y="1483608"/>
                  <a:pt x="734943" y="1483608"/>
                  <a:pt x="651360" y="1400014"/>
                </a:cubicBezTo>
                <a:lnTo>
                  <a:pt x="62867" y="811524"/>
                </a:lnTo>
                <a:cubicBezTo>
                  <a:pt x="22414" y="771402"/>
                  <a:pt x="0" y="717238"/>
                  <a:pt x="0" y="660382"/>
                </a:cubicBezTo>
                <a:lnTo>
                  <a:pt x="0" y="160503"/>
                </a:lnTo>
                <a:cubicBezTo>
                  <a:pt x="0" y="71892"/>
                  <a:pt x="71894" y="0"/>
                  <a:pt x="160495" y="0"/>
                </a:cubicBezTo>
                <a:lnTo>
                  <a:pt x="660387" y="0"/>
                </a:lnTo>
                <a:moveTo>
                  <a:pt x="160495" y="660382"/>
                </a:moveTo>
                <a:cubicBezTo>
                  <a:pt x="160495" y="674424"/>
                  <a:pt x="166187" y="688130"/>
                  <a:pt x="176208" y="698164"/>
                </a:cubicBezTo>
                <a:lnTo>
                  <a:pt x="764702" y="1286654"/>
                </a:lnTo>
                <a:cubicBezTo>
                  <a:pt x="785433" y="1307381"/>
                  <a:pt x="819536" y="1307381"/>
                  <a:pt x="840268" y="1286654"/>
                </a:cubicBezTo>
                <a:lnTo>
                  <a:pt x="1286656" y="840266"/>
                </a:lnTo>
                <a:cubicBezTo>
                  <a:pt x="1307387" y="819539"/>
                  <a:pt x="1307387" y="785429"/>
                  <a:pt x="1286656" y="764703"/>
                </a:cubicBezTo>
                <a:lnTo>
                  <a:pt x="698163" y="176212"/>
                </a:lnTo>
                <a:cubicBezTo>
                  <a:pt x="688126" y="166178"/>
                  <a:pt x="674418" y="160503"/>
                  <a:pt x="660372" y="160503"/>
                </a:cubicBezTo>
                <a:lnTo>
                  <a:pt x="160481" y="160503"/>
                </a:lnTo>
                <a:lnTo>
                  <a:pt x="160495" y="660382"/>
                </a:lnTo>
                <a:moveTo>
                  <a:pt x="374494" y="267500"/>
                </a:moveTo>
                <a:cubicBezTo>
                  <a:pt x="433586" y="267500"/>
                  <a:pt x="481486" y="315403"/>
                  <a:pt x="481486" y="374497"/>
                </a:cubicBezTo>
                <a:cubicBezTo>
                  <a:pt x="481486" y="433590"/>
                  <a:pt x="433587" y="481493"/>
                  <a:pt x="374494" y="481493"/>
                </a:cubicBezTo>
                <a:cubicBezTo>
                  <a:pt x="315402" y="481493"/>
                  <a:pt x="267502" y="433590"/>
                  <a:pt x="267502" y="374497"/>
                </a:cubicBezTo>
                <a:cubicBezTo>
                  <a:pt x="267502" y="315403"/>
                  <a:pt x="315402" y="267500"/>
                  <a:pt x="374494" y="267500"/>
                </a:cubicBezTo>
              </a:path>
            </a:pathLst>
          </a:custGeom>
          <a:solidFill>
            <a:srgbClr val="40AFFF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6" name="Text 14"/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783604" y="6508085"/>
            <a:ext cx="5760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7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502920" y="1796007"/>
            <a:ext cx="8636478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4800" dirty="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A. Graphs - Mandatory features</a:t>
            </a:r>
            <a:endParaRPr lang="en-US" sz="4800" dirty="0"/>
          </a:p>
        </p:txBody>
      </p:sp>
      <p:sp>
        <p:nvSpPr>
          <p:cNvPr id="9" name="Text 7"/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9220049" y="3133093"/>
            <a:ext cx="411480" cy="411400"/>
          </a:xfrm>
          <a:custGeom>
            <a:avLst/>
            <a:gdLst/>
            <a:ahLst/>
            <a:cxnLst/>
            <a:rect l="l" t="t" r="r" b="b"/>
            <a:pathLst>
              <a:path w="411480" h="411400">
                <a:moveTo>
                  <a:pt x="167131" y="141419"/>
                </a:moveTo>
                <a:cubicBezTo>
                  <a:pt x="167131" y="84608"/>
                  <a:pt x="213171" y="38569"/>
                  <a:pt x="269980" y="38569"/>
                </a:cubicBezTo>
                <a:cubicBezTo>
                  <a:pt x="326789" y="38569"/>
                  <a:pt x="372830" y="84608"/>
                  <a:pt x="372830" y="141419"/>
                </a:cubicBezTo>
                <a:cubicBezTo>
                  <a:pt x="372830" y="198229"/>
                  <a:pt x="326789" y="244269"/>
                  <a:pt x="269980" y="244269"/>
                </a:cubicBezTo>
                <a:cubicBezTo>
                  <a:pt x="261623" y="244269"/>
                  <a:pt x="253509" y="243306"/>
                  <a:pt x="245793" y="241376"/>
                </a:cubicBezTo>
                <a:cubicBezTo>
                  <a:pt x="239284" y="239768"/>
                  <a:pt x="232375" y="241697"/>
                  <a:pt x="227635" y="246519"/>
                </a:cubicBezTo>
                <a:lnTo>
                  <a:pt x="204172" y="269981"/>
                </a:lnTo>
                <a:lnTo>
                  <a:pt x="160703" y="269981"/>
                </a:lnTo>
                <a:cubicBezTo>
                  <a:pt x="150017" y="269981"/>
                  <a:pt x="141417" y="278579"/>
                  <a:pt x="141417" y="289267"/>
                </a:cubicBezTo>
                <a:lnTo>
                  <a:pt x="141417" y="321410"/>
                </a:lnTo>
                <a:lnTo>
                  <a:pt x="109277" y="321410"/>
                </a:lnTo>
                <a:cubicBezTo>
                  <a:pt x="98591" y="321410"/>
                  <a:pt x="89991" y="330008"/>
                  <a:pt x="89991" y="340696"/>
                </a:cubicBezTo>
                <a:lnTo>
                  <a:pt x="89991" y="372839"/>
                </a:lnTo>
                <a:lnTo>
                  <a:pt x="38564" y="372839"/>
                </a:lnTo>
                <a:lnTo>
                  <a:pt x="38564" y="310084"/>
                </a:lnTo>
                <a:lnTo>
                  <a:pt x="164876" y="183772"/>
                </a:lnTo>
                <a:cubicBezTo>
                  <a:pt x="169616" y="179033"/>
                  <a:pt x="171546" y="172121"/>
                  <a:pt x="170019" y="165613"/>
                </a:cubicBezTo>
                <a:cubicBezTo>
                  <a:pt x="168172" y="157899"/>
                  <a:pt x="167127" y="149782"/>
                  <a:pt x="167127" y="141427"/>
                </a:cubicBezTo>
                <a:lnTo>
                  <a:pt x="167131" y="141419"/>
                </a:lnTo>
                <a:moveTo>
                  <a:pt x="269980" y="0"/>
                </a:moveTo>
                <a:cubicBezTo>
                  <a:pt x="191877" y="0"/>
                  <a:pt x="128563" y="63318"/>
                  <a:pt x="128563" y="141419"/>
                </a:cubicBezTo>
                <a:cubicBezTo>
                  <a:pt x="128563" y="149050"/>
                  <a:pt x="129126" y="156525"/>
                  <a:pt x="130332" y="163836"/>
                </a:cubicBezTo>
                <a:lnTo>
                  <a:pt x="5625" y="288461"/>
                </a:lnTo>
                <a:cubicBezTo>
                  <a:pt x="2008" y="292077"/>
                  <a:pt x="0" y="296977"/>
                  <a:pt x="0" y="302120"/>
                </a:cubicBezTo>
                <a:lnTo>
                  <a:pt x="0" y="392113"/>
                </a:lnTo>
                <a:cubicBezTo>
                  <a:pt x="0" y="402801"/>
                  <a:pt x="8596" y="411400"/>
                  <a:pt x="19286" y="411400"/>
                </a:cubicBezTo>
                <a:lnTo>
                  <a:pt x="109281" y="411400"/>
                </a:lnTo>
                <a:cubicBezTo>
                  <a:pt x="119967" y="411400"/>
                  <a:pt x="128567" y="402801"/>
                  <a:pt x="128567" y="392117"/>
                </a:cubicBezTo>
                <a:lnTo>
                  <a:pt x="128567" y="359979"/>
                </a:lnTo>
                <a:lnTo>
                  <a:pt x="160708" y="359979"/>
                </a:lnTo>
                <a:cubicBezTo>
                  <a:pt x="171394" y="359979"/>
                  <a:pt x="179994" y="351381"/>
                  <a:pt x="179994" y="340696"/>
                </a:cubicBezTo>
                <a:lnTo>
                  <a:pt x="179994" y="308558"/>
                </a:lnTo>
                <a:lnTo>
                  <a:pt x="212134" y="308558"/>
                </a:lnTo>
                <a:cubicBezTo>
                  <a:pt x="217278" y="308558"/>
                  <a:pt x="222178" y="306550"/>
                  <a:pt x="225795" y="302934"/>
                </a:cubicBezTo>
                <a:lnTo>
                  <a:pt x="247649" y="281081"/>
                </a:lnTo>
                <a:cubicBezTo>
                  <a:pt x="254961" y="282204"/>
                  <a:pt x="262434" y="282850"/>
                  <a:pt x="270067" y="282850"/>
                </a:cubicBezTo>
                <a:cubicBezTo>
                  <a:pt x="348170" y="282850"/>
                  <a:pt x="411484" y="219531"/>
                  <a:pt x="411484" y="141431"/>
                </a:cubicBezTo>
                <a:cubicBezTo>
                  <a:pt x="411484" y="63331"/>
                  <a:pt x="348087" y="12"/>
                  <a:pt x="269984" y="12"/>
                </a:cubicBezTo>
                <a:lnTo>
                  <a:pt x="269980" y="0"/>
                </a:lnTo>
                <a:moveTo>
                  <a:pt x="295694" y="141419"/>
                </a:moveTo>
                <a:cubicBezTo>
                  <a:pt x="309894" y="141419"/>
                  <a:pt x="321407" y="129908"/>
                  <a:pt x="321407" y="115706"/>
                </a:cubicBezTo>
                <a:cubicBezTo>
                  <a:pt x="321407" y="101505"/>
                  <a:pt x="309894" y="89994"/>
                  <a:pt x="295694" y="89994"/>
                </a:cubicBezTo>
                <a:cubicBezTo>
                  <a:pt x="281493" y="89994"/>
                  <a:pt x="269980" y="101505"/>
                  <a:pt x="269980" y="115706"/>
                </a:cubicBezTo>
                <a:cubicBezTo>
                  <a:pt x="269980" y="129908"/>
                  <a:pt x="281493" y="141419"/>
                  <a:pt x="295694" y="141419"/>
                </a:cubicBezTo>
                <a:lnTo>
                  <a:pt x="295694" y="141419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6314340" y="3133053"/>
            <a:ext cx="411480" cy="411480"/>
          </a:xfrm>
          <a:custGeom>
            <a:avLst/>
            <a:gdLst/>
            <a:ahLst/>
            <a:cxnLst/>
            <a:rect l="l" t="t" r="r" b="b"/>
            <a:pathLst>
              <a:path w="411480" h="411480">
                <a:moveTo>
                  <a:pt x="220434" y="44086"/>
                </a:moveTo>
                <a:lnTo>
                  <a:pt x="220434" y="367390"/>
                </a:lnTo>
                <a:lnTo>
                  <a:pt x="191042" y="367390"/>
                </a:lnTo>
                <a:lnTo>
                  <a:pt x="191042" y="44086"/>
                </a:lnTo>
                <a:lnTo>
                  <a:pt x="220434" y="44086"/>
                </a:lnTo>
                <a:moveTo>
                  <a:pt x="191046" y="0"/>
                </a:moveTo>
                <a:cubicBezTo>
                  <a:pt x="166707" y="0"/>
                  <a:pt x="146960" y="19747"/>
                  <a:pt x="146960" y="44086"/>
                </a:cubicBezTo>
                <a:lnTo>
                  <a:pt x="146960" y="367390"/>
                </a:lnTo>
                <a:cubicBezTo>
                  <a:pt x="146960" y="391729"/>
                  <a:pt x="166707" y="411476"/>
                  <a:pt x="191046" y="411476"/>
                </a:cubicBezTo>
                <a:lnTo>
                  <a:pt x="220438" y="411476"/>
                </a:lnTo>
                <a:cubicBezTo>
                  <a:pt x="244777" y="411476"/>
                  <a:pt x="264524" y="391729"/>
                  <a:pt x="264524" y="367390"/>
                </a:cubicBezTo>
                <a:lnTo>
                  <a:pt x="264524" y="44086"/>
                </a:lnTo>
                <a:cubicBezTo>
                  <a:pt x="264524" y="19747"/>
                  <a:pt x="244777" y="0"/>
                  <a:pt x="220438" y="0"/>
                </a:cubicBezTo>
                <a:lnTo>
                  <a:pt x="191046" y="0"/>
                </a:lnTo>
                <a:moveTo>
                  <a:pt x="73478" y="220434"/>
                </a:moveTo>
                <a:lnTo>
                  <a:pt x="73478" y="367390"/>
                </a:lnTo>
                <a:lnTo>
                  <a:pt x="44086" y="367390"/>
                </a:lnTo>
                <a:lnTo>
                  <a:pt x="44086" y="220434"/>
                </a:lnTo>
                <a:lnTo>
                  <a:pt x="73478" y="220434"/>
                </a:lnTo>
                <a:moveTo>
                  <a:pt x="44086" y="176348"/>
                </a:moveTo>
                <a:cubicBezTo>
                  <a:pt x="19747" y="176348"/>
                  <a:pt x="0" y="196095"/>
                  <a:pt x="0" y="220434"/>
                </a:cubicBezTo>
                <a:lnTo>
                  <a:pt x="0" y="367390"/>
                </a:lnTo>
                <a:cubicBezTo>
                  <a:pt x="0" y="391729"/>
                  <a:pt x="19747" y="411476"/>
                  <a:pt x="44086" y="411476"/>
                </a:cubicBezTo>
                <a:lnTo>
                  <a:pt x="73478" y="411476"/>
                </a:lnTo>
                <a:cubicBezTo>
                  <a:pt x="97817" y="411476"/>
                  <a:pt x="117564" y="391729"/>
                  <a:pt x="117564" y="367390"/>
                </a:cubicBezTo>
                <a:lnTo>
                  <a:pt x="117564" y="220434"/>
                </a:lnTo>
                <a:cubicBezTo>
                  <a:pt x="117564" y="196095"/>
                  <a:pt x="97817" y="176348"/>
                  <a:pt x="73478" y="176348"/>
                </a:cubicBezTo>
                <a:lnTo>
                  <a:pt x="44086" y="176348"/>
                </a:lnTo>
                <a:moveTo>
                  <a:pt x="338002" y="102870"/>
                </a:moveTo>
                <a:lnTo>
                  <a:pt x="367394" y="102870"/>
                </a:lnTo>
                <a:lnTo>
                  <a:pt x="367394" y="367394"/>
                </a:lnTo>
                <a:lnTo>
                  <a:pt x="338002" y="367394"/>
                </a:lnTo>
                <a:lnTo>
                  <a:pt x="338002" y="102870"/>
                </a:lnTo>
                <a:moveTo>
                  <a:pt x="293916" y="102870"/>
                </a:moveTo>
                <a:lnTo>
                  <a:pt x="293916" y="367394"/>
                </a:lnTo>
                <a:cubicBezTo>
                  <a:pt x="293916" y="391733"/>
                  <a:pt x="313663" y="411480"/>
                  <a:pt x="338002" y="411480"/>
                </a:cubicBezTo>
                <a:lnTo>
                  <a:pt x="367394" y="411480"/>
                </a:lnTo>
                <a:cubicBezTo>
                  <a:pt x="391733" y="411480"/>
                  <a:pt x="411480" y="391733"/>
                  <a:pt x="411480" y="367394"/>
                </a:cubicBezTo>
                <a:lnTo>
                  <a:pt x="411480" y="102870"/>
                </a:lnTo>
                <a:cubicBezTo>
                  <a:pt x="411480" y="78531"/>
                  <a:pt x="391733" y="58784"/>
                  <a:pt x="367394" y="58784"/>
                </a:cubicBezTo>
                <a:lnTo>
                  <a:pt x="338002" y="58784"/>
                </a:lnTo>
                <a:cubicBezTo>
                  <a:pt x="313663" y="58784"/>
                  <a:pt x="293916" y="78531"/>
                  <a:pt x="293916" y="102870"/>
                </a:cubicBezTo>
                <a:lnTo>
                  <a:pt x="293916" y="102870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6314340" y="4257435"/>
            <a:ext cx="24688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The axis need legends to clarify their representation, including units where necessary.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6314342" y="3768559"/>
            <a:ext cx="2468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Axis Identification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9220049" y="4257435"/>
            <a:ext cx="24688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In some cases, colour or pattern legends may be required for </a:t>
            </a:r>
            <a:r>
              <a:rPr lang="en-US" sz="13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distinguishing data representation.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9220052" y="3768559"/>
            <a:ext cx="2468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Additional Legends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3408629" y="3166124"/>
            <a:ext cx="411480" cy="330954"/>
          </a:xfrm>
          <a:custGeom>
            <a:avLst/>
            <a:gdLst/>
            <a:ahLst/>
            <a:cxnLst/>
            <a:rect l="l" t="t" r="r" b="b"/>
            <a:pathLst>
              <a:path w="411480" h="330954">
                <a:moveTo>
                  <a:pt x="62022" y="10816"/>
                </a:moveTo>
                <a:cubicBezTo>
                  <a:pt x="59438" y="18960"/>
                  <a:pt x="63899" y="27684"/>
                  <a:pt x="72042" y="30335"/>
                </a:cubicBezTo>
                <a:lnTo>
                  <a:pt x="154647" y="56706"/>
                </a:lnTo>
                <a:cubicBezTo>
                  <a:pt x="156650" y="77649"/>
                  <a:pt x="171130" y="94971"/>
                  <a:pt x="190585" y="101047"/>
                </a:cubicBezTo>
                <a:lnTo>
                  <a:pt x="190585" y="299931"/>
                </a:lnTo>
                <a:lnTo>
                  <a:pt x="76828" y="299931"/>
                </a:lnTo>
                <a:cubicBezTo>
                  <a:pt x="68232" y="299931"/>
                  <a:pt x="61315" y="306848"/>
                  <a:pt x="61315" y="315443"/>
                </a:cubicBezTo>
                <a:cubicBezTo>
                  <a:pt x="61315" y="324038"/>
                  <a:pt x="68232" y="330955"/>
                  <a:pt x="76828" y="330955"/>
                </a:cubicBezTo>
                <a:lnTo>
                  <a:pt x="206098" y="330955"/>
                </a:lnTo>
                <a:cubicBezTo>
                  <a:pt x="214694" y="330955"/>
                  <a:pt x="221611" y="324038"/>
                  <a:pt x="221611" y="315443"/>
                </a:cubicBezTo>
                <a:lnTo>
                  <a:pt x="221611" y="101047"/>
                </a:lnTo>
                <a:cubicBezTo>
                  <a:pt x="230791" y="98138"/>
                  <a:pt x="238934" y="92773"/>
                  <a:pt x="245139" y="85664"/>
                </a:cubicBezTo>
                <a:lnTo>
                  <a:pt x="330653" y="113004"/>
                </a:lnTo>
                <a:cubicBezTo>
                  <a:pt x="338796" y="115589"/>
                  <a:pt x="347524" y="111131"/>
                  <a:pt x="350174" y="102986"/>
                </a:cubicBezTo>
                <a:cubicBezTo>
                  <a:pt x="352824" y="94842"/>
                  <a:pt x="348297" y="86118"/>
                  <a:pt x="340154" y="83467"/>
                </a:cubicBezTo>
                <a:lnTo>
                  <a:pt x="257550" y="57096"/>
                </a:lnTo>
                <a:cubicBezTo>
                  <a:pt x="257743" y="55352"/>
                  <a:pt x="257809" y="53542"/>
                  <a:pt x="257809" y="51732"/>
                </a:cubicBezTo>
                <a:cubicBezTo>
                  <a:pt x="257809" y="23164"/>
                  <a:pt x="234671" y="23"/>
                  <a:pt x="206102" y="23"/>
                </a:cubicBezTo>
                <a:cubicBezTo>
                  <a:pt x="186841" y="23"/>
                  <a:pt x="170036" y="10557"/>
                  <a:pt x="161115" y="26202"/>
                </a:cubicBezTo>
                <a:lnTo>
                  <a:pt x="81551" y="735"/>
                </a:lnTo>
                <a:cubicBezTo>
                  <a:pt x="73408" y="-1850"/>
                  <a:pt x="64681" y="2608"/>
                  <a:pt x="62031" y="10753"/>
                </a:cubicBezTo>
                <a:lnTo>
                  <a:pt x="62022" y="10816"/>
                </a:lnTo>
                <a:moveTo>
                  <a:pt x="81996" y="105896"/>
                </a:moveTo>
                <a:lnTo>
                  <a:pt x="128793" y="186172"/>
                </a:lnTo>
                <a:lnTo>
                  <a:pt x="35202" y="186172"/>
                </a:lnTo>
                <a:lnTo>
                  <a:pt x="81996" y="105896"/>
                </a:lnTo>
                <a:moveTo>
                  <a:pt x="163436" y="197226"/>
                </a:moveTo>
                <a:cubicBezTo>
                  <a:pt x="165115" y="190117"/>
                  <a:pt x="162790" y="182813"/>
                  <a:pt x="159107" y="176478"/>
                </a:cubicBezTo>
                <a:lnTo>
                  <a:pt x="97574" y="70993"/>
                </a:lnTo>
                <a:cubicBezTo>
                  <a:pt x="94344" y="65433"/>
                  <a:pt x="88394" y="62074"/>
                  <a:pt x="81996" y="62074"/>
                </a:cubicBezTo>
                <a:cubicBezTo>
                  <a:pt x="75597" y="62074"/>
                  <a:pt x="69651" y="65499"/>
                  <a:pt x="66417" y="70993"/>
                </a:cubicBezTo>
                <a:lnTo>
                  <a:pt x="4884" y="176541"/>
                </a:lnTo>
                <a:cubicBezTo>
                  <a:pt x="1202" y="182809"/>
                  <a:pt x="-1127" y="190113"/>
                  <a:pt x="556" y="197226"/>
                </a:cubicBezTo>
                <a:cubicBezTo>
                  <a:pt x="7534" y="226247"/>
                  <a:pt x="41341" y="248222"/>
                  <a:pt x="81996" y="248222"/>
                </a:cubicBezTo>
                <a:cubicBezTo>
                  <a:pt x="122650" y="248222"/>
                  <a:pt x="156457" y="226247"/>
                  <a:pt x="163436" y="197226"/>
                </a:cubicBezTo>
                <a:moveTo>
                  <a:pt x="376278" y="268904"/>
                </a:moveTo>
                <a:lnTo>
                  <a:pt x="282621" y="268904"/>
                </a:lnTo>
                <a:lnTo>
                  <a:pt x="329419" y="188627"/>
                </a:lnTo>
                <a:lnTo>
                  <a:pt x="376278" y="268904"/>
                </a:lnTo>
                <a:moveTo>
                  <a:pt x="329484" y="330955"/>
                </a:moveTo>
                <a:cubicBezTo>
                  <a:pt x="370139" y="330955"/>
                  <a:pt x="403946" y="308979"/>
                  <a:pt x="410925" y="279958"/>
                </a:cubicBezTo>
                <a:cubicBezTo>
                  <a:pt x="412603" y="272849"/>
                  <a:pt x="410279" y="265545"/>
                  <a:pt x="406596" y="259210"/>
                </a:cubicBezTo>
                <a:lnTo>
                  <a:pt x="344997" y="153725"/>
                </a:lnTo>
                <a:cubicBezTo>
                  <a:pt x="341767" y="148165"/>
                  <a:pt x="335817" y="144806"/>
                  <a:pt x="329419" y="144806"/>
                </a:cubicBezTo>
                <a:cubicBezTo>
                  <a:pt x="323020" y="144806"/>
                  <a:pt x="317074" y="148231"/>
                  <a:pt x="313840" y="153725"/>
                </a:cubicBezTo>
                <a:lnTo>
                  <a:pt x="252373" y="259273"/>
                </a:lnTo>
                <a:cubicBezTo>
                  <a:pt x="248690" y="265608"/>
                  <a:pt x="246361" y="272912"/>
                  <a:pt x="248044" y="280021"/>
                </a:cubicBezTo>
                <a:cubicBezTo>
                  <a:pt x="255023" y="308976"/>
                  <a:pt x="288830" y="330955"/>
                  <a:pt x="329419" y="330955"/>
                </a:cubicBezTo>
                <a:lnTo>
                  <a:pt x="329484" y="330955"/>
                </a:lnTo>
                <a:moveTo>
                  <a:pt x="206094" y="31047"/>
                </a:moveTo>
                <a:cubicBezTo>
                  <a:pt x="217517" y="31047"/>
                  <a:pt x="226779" y="40307"/>
                  <a:pt x="226779" y="51732"/>
                </a:cubicBezTo>
                <a:cubicBezTo>
                  <a:pt x="226779" y="63156"/>
                  <a:pt x="217521" y="72416"/>
                  <a:pt x="206094" y="72416"/>
                </a:cubicBezTo>
                <a:cubicBezTo>
                  <a:pt x="194671" y="72416"/>
                  <a:pt x="185409" y="63156"/>
                  <a:pt x="185409" y="51732"/>
                </a:cubicBezTo>
                <a:cubicBezTo>
                  <a:pt x="185409" y="40307"/>
                  <a:pt x="194667" y="31047"/>
                  <a:pt x="206094" y="31047"/>
                </a:cubicBezTo>
                <a:lnTo>
                  <a:pt x="206094" y="31047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9" name="Text 17"/>
          <p:cNvSpPr/>
          <p:nvPr/>
        </p:nvSpPr>
        <p:spPr>
          <a:xfrm>
            <a:off x="3408630" y="4240107"/>
            <a:ext cx="24688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Axes </a:t>
            </a: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must have numbered or coded scales for meaningful interpretation.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3408631" y="3768481"/>
            <a:ext cx="2468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Scale Details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502920" y="3158770"/>
            <a:ext cx="411480" cy="360045"/>
          </a:xfrm>
          <a:custGeom>
            <a:avLst/>
            <a:gdLst/>
            <a:ahLst/>
            <a:cxnLst/>
            <a:rect l="l" t="t" r="r" b="b"/>
            <a:pathLst>
              <a:path w="411480" h="360045">
                <a:moveTo>
                  <a:pt x="334328" y="38575"/>
                </a:moveTo>
                <a:cubicBezTo>
                  <a:pt x="341401" y="38575"/>
                  <a:pt x="347186" y="44361"/>
                  <a:pt x="347186" y="51432"/>
                </a:cubicBezTo>
                <a:cubicBezTo>
                  <a:pt x="347186" y="58504"/>
                  <a:pt x="341401" y="64290"/>
                  <a:pt x="334328" y="64290"/>
                </a:cubicBezTo>
                <a:lnTo>
                  <a:pt x="77153" y="64290"/>
                </a:lnTo>
                <a:cubicBezTo>
                  <a:pt x="70079" y="64290"/>
                  <a:pt x="64294" y="58504"/>
                  <a:pt x="64294" y="51432"/>
                </a:cubicBezTo>
                <a:cubicBezTo>
                  <a:pt x="64294" y="44361"/>
                  <a:pt x="70079" y="38575"/>
                  <a:pt x="77153" y="38575"/>
                </a:cubicBezTo>
                <a:lnTo>
                  <a:pt x="334328" y="38575"/>
                </a:lnTo>
                <a:moveTo>
                  <a:pt x="77152" y="0"/>
                </a:moveTo>
                <a:cubicBezTo>
                  <a:pt x="48781" y="0"/>
                  <a:pt x="25717" y="23065"/>
                  <a:pt x="25717" y="51436"/>
                </a:cubicBezTo>
                <a:cubicBezTo>
                  <a:pt x="25717" y="79804"/>
                  <a:pt x="48781" y="102872"/>
                  <a:pt x="77152" y="102872"/>
                </a:cubicBezTo>
                <a:lnTo>
                  <a:pt x="186454" y="102872"/>
                </a:lnTo>
                <a:lnTo>
                  <a:pt x="186454" y="115729"/>
                </a:lnTo>
                <a:lnTo>
                  <a:pt x="178496" y="123686"/>
                </a:lnTo>
                <a:lnTo>
                  <a:pt x="155914" y="146268"/>
                </a:lnTo>
                <a:lnTo>
                  <a:pt x="147878" y="154305"/>
                </a:lnTo>
                <a:lnTo>
                  <a:pt x="102874" y="154305"/>
                </a:lnTo>
                <a:cubicBezTo>
                  <a:pt x="63816" y="154305"/>
                  <a:pt x="32153" y="185971"/>
                  <a:pt x="32153" y="225028"/>
                </a:cubicBezTo>
                <a:lnTo>
                  <a:pt x="32153" y="257177"/>
                </a:lnTo>
                <a:lnTo>
                  <a:pt x="25726" y="257177"/>
                </a:lnTo>
                <a:cubicBezTo>
                  <a:pt x="11501" y="257177"/>
                  <a:pt x="8" y="268669"/>
                  <a:pt x="8" y="282895"/>
                </a:cubicBezTo>
                <a:lnTo>
                  <a:pt x="8" y="334331"/>
                </a:lnTo>
                <a:cubicBezTo>
                  <a:pt x="8" y="348556"/>
                  <a:pt x="11501" y="360049"/>
                  <a:pt x="25726" y="360049"/>
                </a:cubicBezTo>
                <a:lnTo>
                  <a:pt x="77161" y="360049"/>
                </a:lnTo>
                <a:cubicBezTo>
                  <a:pt x="91386" y="360049"/>
                  <a:pt x="102878" y="348556"/>
                  <a:pt x="102878" y="334331"/>
                </a:cubicBezTo>
                <a:lnTo>
                  <a:pt x="102878" y="282895"/>
                </a:lnTo>
                <a:cubicBezTo>
                  <a:pt x="102878" y="268669"/>
                  <a:pt x="91386" y="257177"/>
                  <a:pt x="77161" y="257177"/>
                </a:cubicBezTo>
                <a:lnTo>
                  <a:pt x="70734" y="257177"/>
                </a:lnTo>
                <a:lnTo>
                  <a:pt x="70734" y="225028"/>
                </a:lnTo>
                <a:cubicBezTo>
                  <a:pt x="70734" y="207267"/>
                  <a:pt x="85119" y="192880"/>
                  <a:pt x="102882" y="192880"/>
                </a:cubicBezTo>
                <a:lnTo>
                  <a:pt x="147890" y="192880"/>
                </a:lnTo>
                <a:lnTo>
                  <a:pt x="155848" y="200837"/>
                </a:lnTo>
                <a:lnTo>
                  <a:pt x="178430" y="223419"/>
                </a:lnTo>
                <a:lnTo>
                  <a:pt x="186467" y="231455"/>
                </a:lnTo>
                <a:lnTo>
                  <a:pt x="186467" y="257173"/>
                </a:lnTo>
                <a:lnTo>
                  <a:pt x="180039" y="257173"/>
                </a:lnTo>
                <a:cubicBezTo>
                  <a:pt x="165814" y="257173"/>
                  <a:pt x="154322" y="268666"/>
                  <a:pt x="154322" y="282891"/>
                </a:cubicBezTo>
                <a:lnTo>
                  <a:pt x="154322" y="334327"/>
                </a:lnTo>
                <a:cubicBezTo>
                  <a:pt x="154322" y="348553"/>
                  <a:pt x="165814" y="360045"/>
                  <a:pt x="180039" y="360045"/>
                </a:cubicBezTo>
                <a:lnTo>
                  <a:pt x="231474" y="360045"/>
                </a:lnTo>
                <a:cubicBezTo>
                  <a:pt x="245699" y="360045"/>
                  <a:pt x="257192" y="348552"/>
                  <a:pt x="257192" y="334327"/>
                </a:cubicBezTo>
                <a:lnTo>
                  <a:pt x="257192" y="282891"/>
                </a:lnTo>
                <a:cubicBezTo>
                  <a:pt x="257192" y="268666"/>
                  <a:pt x="245699" y="257173"/>
                  <a:pt x="231474" y="257173"/>
                </a:cubicBezTo>
                <a:lnTo>
                  <a:pt x="225047" y="257173"/>
                </a:lnTo>
                <a:lnTo>
                  <a:pt x="225047" y="231455"/>
                </a:lnTo>
                <a:lnTo>
                  <a:pt x="233005" y="223498"/>
                </a:lnTo>
                <a:lnTo>
                  <a:pt x="255587" y="200916"/>
                </a:lnTo>
                <a:lnTo>
                  <a:pt x="263623" y="192880"/>
                </a:lnTo>
                <a:lnTo>
                  <a:pt x="308631" y="192880"/>
                </a:lnTo>
                <a:cubicBezTo>
                  <a:pt x="326391" y="192880"/>
                  <a:pt x="340780" y="207267"/>
                  <a:pt x="340780" y="225028"/>
                </a:cubicBezTo>
                <a:lnTo>
                  <a:pt x="340780" y="257177"/>
                </a:lnTo>
                <a:lnTo>
                  <a:pt x="334353" y="257177"/>
                </a:lnTo>
                <a:cubicBezTo>
                  <a:pt x="320128" y="257177"/>
                  <a:pt x="308635" y="268669"/>
                  <a:pt x="308635" y="282895"/>
                </a:cubicBezTo>
                <a:lnTo>
                  <a:pt x="308635" y="334331"/>
                </a:lnTo>
                <a:cubicBezTo>
                  <a:pt x="308635" y="348556"/>
                  <a:pt x="320128" y="360049"/>
                  <a:pt x="334353" y="360049"/>
                </a:cubicBezTo>
                <a:lnTo>
                  <a:pt x="385788" y="360049"/>
                </a:lnTo>
                <a:cubicBezTo>
                  <a:pt x="400013" y="360049"/>
                  <a:pt x="411505" y="348556"/>
                  <a:pt x="411505" y="334331"/>
                </a:cubicBezTo>
                <a:lnTo>
                  <a:pt x="411505" y="282895"/>
                </a:lnTo>
                <a:cubicBezTo>
                  <a:pt x="411505" y="268669"/>
                  <a:pt x="400013" y="257177"/>
                  <a:pt x="385788" y="257177"/>
                </a:cubicBezTo>
                <a:lnTo>
                  <a:pt x="379360" y="257177"/>
                </a:lnTo>
                <a:lnTo>
                  <a:pt x="379360" y="225028"/>
                </a:lnTo>
                <a:cubicBezTo>
                  <a:pt x="379360" y="185971"/>
                  <a:pt x="347697" y="154305"/>
                  <a:pt x="308639" y="154305"/>
                </a:cubicBezTo>
                <a:lnTo>
                  <a:pt x="263636" y="154305"/>
                </a:lnTo>
                <a:lnTo>
                  <a:pt x="255678" y="146348"/>
                </a:lnTo>
                <a:lnTo>
                  <a:pt x="233096" y="123766"/>
                </a:lnTo>
                <a:lnTo>
                  <a:pt x="225060" y="115729"/>
                </a:lnTo>
                <a:lnTo>
                  <a:pt x="225060" y="102872"/>
                </a:lnTo>
                <a:lnTo>
                  <a:pt x="334361" y="102872"/>
                </a:lnTo>
                <a:cubicBezTo>
                  <a:pt x="362733" y="102872"/>
                  <a:pt x="385796" y="79808"/>
                  <a:pt x="385796" y="51436"/>
                </a:cubicBezTo>
                <a:cubicBezTo>
                  <a:pt x="385796" y="23068"/>
                  <a:pt x="362733" y="0"/>
                  <a:pt x="334361" y="0"/>
                </a:cubicBezTo>
                <a:lnTo>
                  <a:pt x="77152" y="0"/>
                </a:lnTo>
                <a:moveTo>
                  <a:pt x="38576" y="321470"/>
                </a:moveTo>
                <a:lnTo>
                  <a:pt x="38576" y="295752"/>
                </a:lnTo>
                <a:lnTo>
                  <a:pt x="64294" y="295752"/>
                </a:lnTo>
                <a:lnTo>
                  <a:pt x="64294" y="321470"/>
                </a:lnTo>
                <a:lnTo>
                  <a:pt x="38576" y="321470"/>
                </a:lnTo>
                <a:moveTo>
                  <a:pt x="192881" y="321470"/>
                </a:moveTo>
                <a:lnTo>
                  <a:pt x="192881" y="295752"/>
                </a:lnTo>
                <a:lnTo>
                  <a:pt x="218599" y="295752"/>
                </a:lnTo>
                <a:lnTo>
                  <a:pt x="218599" y="321470"/>
                </a:lnTo>
                <a:lnTo>
                  <a:pt x="192881" y="321470"/>
                </a:lnTo>
                <a:moveTo>
                  <a:pt x="347186" y="321470"/>
                </a:moveTo>
                <a:lnTo>
                  <a:pt x="347186" y="295752"/>
                </a:lnTo>
                <a:lnTo>
                  <a:pt x="372904" y="295752"/>
                </a:lnTo>
                <a:lnTo>
                  <a:pt x="372904" y="321470"/>
                </a:lnTo>
                <a:lnTo>
                  <a:pt x="347186" y="321470"/>
                </a:lnTo>
                <a:moveTo>
                  <a:pt x="183158" y="173592"/>
                </a:moveTo>
                <a:lnTo>
                  <a:pt x="205740" y="151010"/>
                </a:lnTo>
                <a:lnTo>
                  <a:pt x="228322" y="173592"/>
                </a:lnTo>
                <a:lnTo>
                  <a:pt x="205740" y="196174"/>
                </a:lnTo>
                <a:lnTo>
                  <a:pt x="183158" y="173592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2" name="Text 20"/>
          <p:cNvSpPr/>
          <p:nvPr/>
        </p:nvSpPr>
        <p:spPr>
          <a:xfrm>
            <a:off x="502920" y="3768636"/>
            <a:ext cx="2468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sz="140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Essential Axis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502920" y="4236567"/>
            <a:ext cx="24688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Graphs must </a:t>
            </a:r>
            <a:r>
              <a:rPr lang="en-US" sz="13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contain one </a:t>
            </a: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or </a:t>
            </a:r>
            <a:r>
              <a:rPr lang="en-US" sz="13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more axes to </a:t>
            </a: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represent data dimensions.</a:t>
            </a:r>
            <a:endParaRPr lang="en-US" sz="1300" dirty="0"/>
          </a:p>
        </p:txBody>
      </p:sp>
      <p:sp>
        <p:nvSpPr>
          <p:cNvPr id="25" name="Text 23"/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26" name="Imagem 2">
            <a:extLst>
              <a:ext uri="{FF2B5EF4-FFF2-40B4-BE49-F238E27FC236}">
                <a16:creationId xmlns:a16="http://schemas.microsoft.com/office/drawing/2014/main" id="{3816E78E-E5A3-B636-9179-27C5C16C87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6140" y="895224"/>
            <a:ext cx="3030055" cy="19781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783604" y="6508085"/>
            <a:ext cx="5760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8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502919" y="3605854"/>
            <a:ext cx="6857999" cy="219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spcBef>
                <a:spcPts val="1400"/>
              </a:spcBef>
              <a:buNone/>
            </a:pPr>
            <a:r>
              <a:rPr lang="en-US" sz="16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Mandatory features:</a:t>
            </a:r>
            <a:endParaRPr lang="en-US" sz="1600" dirty="0"/>
          </a:p>
          <a:p>
            <a:pPr marL="0" indent="0" algn="l">
              <a:lnSpc>
                <a:spcPct val="110000"/>
              </a:lnSpc>
              <a:spcBef>
                <a:spcPts val="1400"/>
              </a:spcBef>
              <a:buNone/>
            </a:pPr>
            <a:r>
              <a:rPr lang="en-US" sz="16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Should show the relationship between elements using connecting lines and/or </a:t>
            </a:r>
            <a:r>
              <a:rPr lang="en-US" sz="16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arrows.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502919" y="2971800"/>
            <a:ext cx="6857999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80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Essential Characteristics of the Diagram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502920" y="1796007"/>
            <a:ext cx="6858000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3734" dirty="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B. Diagram - Mandatory features</a:t>
            </a:r>
            <a:endParaRPr lang="en-US" sz="3734" dirty="0"/>
          </a:p>
        </p:txBody>
      </p:sp>
      <p:sp>
        <p:nvSpPr>
          <p:cNvPr id="11" name="Text 9"/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5" name="Text 13"/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16" name="Imagem 1">
            <a:extLst>
              <a:ext uri="{FF2B5EF4-FFF2-40B4-BE49-F238E27FC236}">
                <a16:creationId xmlns:a16="http://schemas.microsoft.com/office/drawing/2014/main" id="{59043086-74EB-455A-9242-3D72482EBA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6168" y="1108936"/>
            <a:ext cx="2893610" cy="28816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783604" y="6508085"/>
            <a:ext cx="5760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9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502920" y="1796007"/>
            <a:ext cx="8636478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3569" dirty="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C. Technical </a:t>
            </a:r>
            <a:r>
              <a:rPr lang="en-US" sz="3569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Drawing – Mandatory features</a:t>
            </a:r>
            <a:endParaRPr lang="en-US" sz="3569" dirty="0"/>
          </a:p>
        </p:txBody>
      </p:sp>
      <p:sp>
        <p:nvSpPr>
          <p:cNvPr id="8" name="Text 6"/>
          <p:cNvSpPr/>
          <p:nvPr/>
        </p:nvSpPr>
        <p:spPr>
          <a:xfrm>
            <a:off x="2568119" y="828013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C6FDFF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9" name="Text 7"/>
          <p:cNvSpPr/>
          <p:nvPr/>
        </p:nvSpPr>
        <p:spPr>
          <a:xfrm>
            <a:off x="6748801" y="411480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0070C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9220049" y="3723671"/>
            <a:ext cx="24688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Should include dimensions, when needed.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9220052" y="3125939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sz="160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Dimensional details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6314340" y="3723671"/>
            <a:ext cx="24688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Should include </a:t>
            </a:r>
            <a:r>
              <a:rPr lang="en-US" sz="13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legend with scale.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6314342" y="3125939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sz="160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Inclusion of a legend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3408630" y="3706343"/>
            <a:ext cx="24688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Made at scale representing </a:t>
            </a:r>
            <a:r>
              <a:rPr lang="en-US" sz="13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the  true relationship </a:t>
            </a: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between dimensions.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3408631" y="3125861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sz="160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Scale accuracy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502920" y="3126016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sz="1600" dirty="0">
                <a:solidFill>
                  <a:srgbClr val="111111"/>
                </a:solidFill>
                <a:latin typeface="Lexend Bold" pitchFamily="34" charset="0"/>
                <a:ea typeface="Lexend Bold" pitchFamily="34" charset="-122"/>
                <a:cs typeface="Lexend Bold" pitchFamily="34" charset="-120"/>
              </a:rPr>
              <a:t>Representation objective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502920" y="3702803"/>
            <a:ext cx="24688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3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Intended to represent an object or organism.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22" name="Imagem 5">
            <a:extLst>
              <a:ext uri="{FF2B5EF4-FFF2-40B4-BE49-F238E27FC236}">
                <a16:creationId xmlns:a16="http://schemas.microsoft.com/office/drawing/2014/main" id="{FE6F5B12-C1CE-B75D-D287-A0BC14CB75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515" y="797870"/>
            <a:ext cx="2992094" cy="20053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783604" y="6508085"/>
            <a:ext cx="5760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502920" y="6508085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800" dirty="0">
                <a:solidFill>
                  <a:srgbClr val="888888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10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3338299" y="660598"/>
            <a:ext cx="365158" cy="191854"/>
          </a:xfrm>
          <a:custGeom>
            <a:avLst/>
            <a:gdLst/>
            <a:ahLst/>
            <a:cxnLst/>
            <a:rect l="l" t="t" r="r" b="b"/>
            <a:pathLst>
              <a:path w="365158" h="191854">
                <a:moveTo>
                  <a:pt x="58137" y="184932"/>
                </a:moveTo>
                <a:cubicBezTo>
                  <a:pt x="51491" y="184932"/>
                  <a:pt x="44849" y="183547"/>
                  <a:pt x="38203" y="180778"/>
                </a:cubicBezTo>
                <a:cubicBezTo>
                  <a:pt x="12178" y="169705"/>
                  <a:pt x="0" y="139806"/>
                  <a:pt x="11072" y="113781"/>
                </a:cubicBezTo>
                <a:cubicBezTo>
                  <a:pt x="40142" y="44570"/>
                  <a:pt x="107415" y="-2"/>
                  <a:pt x="182437" y="-2"/>
                </a:cubicBezTo>
                <a:cubicBezTo>
                  <a:pt x="257462" y="-2"/>
                  <a:pt x="324735" y="44570"/>
                  <a:pt x="354079" y="113781"/>
                </a:cubicBezTo>
                <a:cubicBezTo>
                  <a:pt x="365154" y="139804"/>
                  <a:pt x="352973" y="169981"/>
                  <a:pt x="326948" y="180778"/>
                </a:cubicBezTo>
                <a:cubicBezTo>
                  <a:pt x="300923" y="191852"/>
                  <a:pt x="270750" y="179671"/>
                  <a:pt x="259952" y="153648"/>
                </a:cubicBezTo>
                <a:cubicBezTo>
                  <a:pt x="246664" y="122641"/>
                  <a:pt x="216210" y="102431"/>
                  <a:pt x="182437" y="102431"/>
                </a:cubicBezTo>
                <a:cubicBezTo>
                  <a:pt x="148663" y="102431"/>
                  <a:pt x="118487" y="122641"/>
                  <a:pt x="105198" y="153648"/>
                </a:cubicBezTo>
                <a:cubicBezTo>
                  <a:pt x="97169" y="173028"/>
                  <a:pt x="78067" y="184932"/>
                  <a:pt x="58133" y="184932"/>
                </a:cubicBezTo>
                <a:lnTo>
                  <a:pt x="58137" y="184932"/>
                </a:lnTo>
              </a:path>
            </a:pathLst>
          </a:custGeom>
          <a:solidFill>
            <a:srgbClr val="40AFFF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10082566" y="5359291"/>
            <a:ext cx="2992629" cy="2997418"/>
          </a:xfrm>
          <a:custGeom>
            <a:avLst/>
            <a:gdLst/>
            <a:ahLst/>
            <a:cxnLst/>
            <a:rect l="l" t="t" r="r" b="b"/>
            <a:pathLst>
              <a:path w="2992629" h="2997418">
                <a:moveTo>
                  <a:pt x="1881406" y="825009"/>
                </a:moveTo>
                <a:lnTo>
                  <a:pt x="1881406" y="830495"/>
                </a:lnTo>
                <a:lnTo>
                  <a:pt x="1886134" y="827767"/>
                </a:lnTo>
                <a:cubicBezTo>
                  <a:pt x="2015446" y="753341"/>
                  <a:pt x="2139490" y="697889"/>
                  <a:pt x="2230556" y="673640"/>
                </a:cubicBezTo>
                <a:lnTo>
                  <a:pt x="2229748" y="670582"/>
                </a:lnTo>
                <a:lnTo>
                  <a:pt x="2230556" y="673640"/>
                </a:lnTo>
                <a:cubicBezTo>
                  <a:pt x="2552952" y="587674"/>
                  <a:pt x="2884745" y="779598"/>
                  <a:pt x="2971651" y="1102270"/>
                </a:cubicBezTo>
                <a:lnTo>
                  <a:pt x="2974703" y="1101431"/>
                </a:lnTo>
                <a:lnTo>
                  <a:pt x="2971651" y="1102270"/>
                </a:lnTo>
                <a:cubicBezTo>
                  <a:pt x="3058527" y="1424942"/>
                  <a:pt x="2867627" y="1756217"/>
                  <a:pt x="2545231" y="1842153"/>
                </a:cubicBezTo>
                <a:cubicBezTo>
                  <a:pt x="2452460" y="1866882"/>
                  <a:pt x="2313781" y="1880640"/>
                  <a:pt x="2161007" y="1879980"/>
                </a:cubicBezTo>
                <a:lnTo>
                  <a:pt x="2155471" y="1879950"/>
                </a:lnTo>
                <a:lnTo>
                  <a:pt x="2158254" y="1884746"/>
                </a:lnTo>
                <a:cubicBezTo>
                  <a:pt x="2235195" y="2016932"/>
                  <a:pt x="2292653" y="2144173"/>
                  <a:pt x="2317642" y="2237033"/>
                </a:cubicBezTo>
                <a:cubicBezTo>
                  <a:pt x="2404547" y="2559705"/>
                  <a:pt x="2213618" y="2890980"/>
                  <a:pt x="1891222" y="2976915"/>
                </a:cubicBezTo>
                <a:cubicBezTo>
                  <a:pt x="1568826" y="3062881"/>
                  <a:pt x="1237033" y="2870957"/>
                  <a:pt x="1150157" y="2548285"/>
                </a:cubicBezTo>
                <a:cubicBezTo>
                  <a:pt x="1125618" y="2457163"/>
                  <a:pt x="1111522" y="2321830"/>
                  <a:pt x="1111193" y="2172408"/>
                </a:cubicBezTo>
                <a:lnTo>
                  <a:pt x="1111193" y="2166923"/>
                </a:lnTo>
                <a:lnTo>
                  <a:pt x="1106465" y="2169651"/>
                </a:lnTo>
                <a:cubicBezTo>
                  <a:pt x="977153" y="2244107"/>
                  <a:pt x="853109" y="2299529"/>
                  <a:pt x="762043" y="2323808"/>
                </a:cubicBezTo>
                <a:cubicBezTo>
                  <a:pt x="439647" y="2409774"/>
                  <a:pt x="107854" y="2217849"/>
                  <a:pt x="20978" y="1895177"/>
                </a:cubicBezTo>
                <a:cubicBezTo>
                  <a:pt x="-65928" y="1572505"/>
                  <a:pt x="125002" y="1241231"/>
                  <a:pt x="447398" y="1155295"/>
                </a:cubicBezTo>
                <a:cubicBezTo>
                  <a:pt x="540170" y="1130566"/>
                  <a:pt x="678878" y="1116808"/>
                  <a:pt x="831622" y="1117467"/>
                </a:cubicBezTo>
                <a:lnTo>
                  <a:pt x="837158" y="1117497"/>
                </a:lnTo>
                <a:lnTo>
                  <a:pt x="834375" y="1112701"/>
                </a:lnTo>
                <a:cubicBezTo>
                  <a:pt x="757405" y="980515"/>
                  <a:pt x="699976" y="853275"/>
                  <a:pt x="674988" y="760415"/>
                </a:cubicBezTo>
                <a:cubicBezTo>
                  <a:pt x="588082" y="437743"/>
                  <a:pt x="779011" y="106468"/>
                  <a:pt x="1101407" y="20532"/>
                </a:cubicBezTo>
                <a:lnTo>
                  <a:pt x="1100599" y="17475"/>
                </a:lnTo>
                <a:lnTo>
                  <a:pt x="1101407" y="20532"/>
                </a:lnTo>
                <a:cubicBezTo>
                  <a:pt x="1423803" y="-65434"/>
                  <a:pt x="1755596" y="126491"/>
                  <a:pt x="1842472" y="449163"/>
                </a:cubicBezTo>
                <a:cubicBezTo>
                  <a:pt x="1867011" y="540284"/>
                  <a:pt x="1881107" y="675618"/>
                  <a:pt x="1881436" y="825039"/>
                </a:cubicBezTo>
                <a:lnTo>
                  <a:pt x="1881406" y="825009"/>
                </a:lnTo>
              </a:path>
            </a:pathLst>
          </a:custGeom>
          <a:gradFill>
            <a:gsLst>
              <a:gs pos="0">
                <a:srgbClr val="40AFFF">
                  <a:alpha val="25000"/>
                </a:srgbClr>
              </a:gs>
              <a:gs pos="100000">
                <a:srgbClr val="55FAFE">
                  <a:alpha val="40000"/>
                </a:srgbClr>
              </a:gs>
            </a:gsLst>
            <a:lin ang="5400000"/>
          </a:gra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502920" y="1796007"/>
            <a:ext cx="7933798" cy="789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890" dirty="0">
                <a:solidFill>
                  <a:srgbClr val="003860"/>
                </a:solidFill>
                <a:latin typeface="Lexend Deca Regular" pitchFamily="34" charset="0"/>
                <a:ea typeface="Lexend Deca Regular" pitchFamily="34" charset="-122"/>
                <a:cs typeface="Lexend Deca Regular" pitchFamily="34" charset="-120"/>
              </a:rPr>
              <a:t>D. Photograph / illustration - Mandatory features</a:t>
            </a:r>
            <a:endParaRPr lang="en-US" sz="2890" dirty="0"/>
          </a:p>
        </p:txBody>
      </p:sp>
      <p:sp>
        <p:nvSpPr>
          <p:cNvPr id="10" name="Text 8"/>
          <p:cNvSpPr/>
          <p:nvPr/>
        </p:nvSpPr>
        <p:spPr>
          <a:xfrm>
            <a:off x="8991600" y="0"/>
            <a:ext cx="3200400" cy="6857107"/>
          </a:xfrm>
          <a:prstGeom prst="rect">
            <a:avLst/>
          </a:prstGeom>
          <a:blipFill>
            <a:blip r:embed="rId3"/>
            <a:srcRect/>
            <a:stretch>
              <a:fillRect l="-110756" r="-110756"/>
            </a:stretch>
          </a:blip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5209542" y="4822448"/>
            <a:ext cx="3200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888"/>
              </a:spcBef>
              <a:buNone/>
            </a:pPr>
            <a:r>
              <a:rPr lang="en-US" sz="1421" dirty="0">
                <a:solidFill>
                  <a:srgbClr val="111111"/>
                </a:solidFill>
                <a:latin typeface="Lexend Deca Bold" pitchFamily="34" charset="0"/>
                <a:ea typeface="Lexend Deca Bold" pitchFamily="34" charset="-122"/>
                <a:cs typeface="Lexend Deca Bold" pitchFamily="34" charset="-120"/>
              </a:rPr>
              <a:t>Illustrations versus Photographs</a:t>
            </a:r>
            <a:endParaRPr lang="en-US" sz="1421" dirty="0"/>
          </a:p>
        </p:txBody>
      </p:sp>
      <p:sp>
        <p:nvSpPr>
          <p:cNvPr id="12" name="Text 10"/>
          <p:cNvSpPr/>
          <p:nvPr/>
        </p:nvSpPr>
        <p:spPr>
          <a:xfrm>
            <a:off x="4752342" y="5284045"/>
            <a:ext cx="3657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2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While photographs aim for </a:t>
            </a:r>
            <a:r>
              <a:rPr lang="en-US" sz="120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accurate representations, </a:t>
            </a:r>
            <a:r>
              <a:rPr lang="en-US" sz="12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illustrations allow artistic and symbolic freedom.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4752342" y="4822475"/>
            <a:ext cx="274320" cy="274266"/>
          </a:xfrm>
          <a:custGeom>
            <a:avLst/>
            <a:gdLst/>
            <a:ahLst/>
            <a:cxnLst/>
            <a:rect l="l" t="t" r="r" b="b"/>
            <a:pathLst>
              <a:path w="274320" h="274266">
                <a:moveTo>
                  <a:pt x="248553" y="138313"/>
                </a:moveTo>
                <a:cubicBezTo>
                  <a:pt x="248553" y="139758"/>
                  <a:pt x="248018" y="141099"/>
                  <a:pt x="246304" y="142599"/>
                </a:cubicBezTo>
                <a:cubicBezTo>
                  <a:pt x="244268" y="144259"/>
                  <a:pt x="240894" y="145707"/>
                  <a:pt x="236768" y="145707"/>
                </a:cubicBezTo>
                <a:lnTo>
                  <a:pt x="184272" y="145707"/>
                </a:lnTo>
                <a:cubicBezTo>
                  <a:pt x="155880" y="145707"/>
                  <a:pt x="132848" y="168740"/>
                  <a:pt x="132848" y="197132"/>
                </a:cubicBezTo>
                <a:cubicBezTo>
                  <a:pt x="132848" y="200774"/>
                  <a:pt x="133224" y="204309"/>
                  <a:pt x="133972" y="207738"/>
                </a:cubicBezTo>
                <a:cubicBezTo>
                  <a:pt x="135739" y="216147"/>
                  <a:pt x="139437" y="224397"/>
                  <a:pt x="141686" y="229487"/>
                </a:cubicBezTo>
                <a:lnTo>
                  <a:pt x="141686" y="229487"/>
                </a:lnTo>
                <a:cubicBezTo>
                  <a:pt x="142062" y="230345"/>
                  <a:pt x="142435" y="231094"/>
                  <a:pt x="142704" y="231791"/>
                </a:cubicBezTo>
                <a:cubicBezTo>
                  <a:pt x="145381" y="237951"/>
                  <a:pt x="145705" y="240041"/>
                  <a:pt x="145705" y="240951"/>
                </a:cubicBezTo>
                <a:cubicBezTo>
                  <a:pt x="145705" y="243790"/>
                  <a:pt x="144687" y="246039"/>
                  <a:pt x="143670" y="247273"/>
                </a:cubicBezTo>
                <a:cubicBezTo>
                  <a:pt x="143187" y="247863"/>
                  <a:pt x="142814" y="248132"/>
                  <a:pt x="142597" y="248239"/>
                </a:cubicBezTo>
                <a:cubicBezTo>
                  <a:pt x="142435" y="248346"/>
                  <a:pt x="142169" y="248400"/>
                  <a:pt x="141741" y="248452"/>
                </a:cubicBezTo>
                <a:cubicBezTo>
                  <a:pt x="140188" y="248507"/>
                  <a:pt x="138688" y="248559"/>
                  <a:pt x="137135" y="248559"/>
                </a:cubicBezTo>
                <a:cubicBezTo>
                  <a:pt x="75586" y="248559"/>
                  <a:pt x="25715" y="198687"/>
                  <a:pt x="25715" y="137139"/>
                </a:cubicBezTo>
                <a:cubicBezTo>
                  <a:pt x="25715" y="75590"/>
                  <a:pt x="75586" y="25718"/>
                  <a:pt x="137135" y="25718"/>
                </a:cubicBezTo>
                <a:cubicBezTo>
                  <a:pt x="198684" y="25718"/>
                  <a:pt x="248556" y="75590"/>
                  <a:pt x="248556" y="137139"/>
                </a:cubicBezTo>
                <a:cubicBezTo>
                  <a:pt x="248556" y="137514"/>
                  <a:pt x="248556" y="137887"/>
                  <a:pt x="248556" y="138318"/>
                </a:cubicBezTo>
                <a:lnTo>
                  <a:pt x="248553" y="138313"/>
                </a:lnTo>
                <a:moveTo>
                  <a:pt x="274265" y="138579"/>
                </a:moveTo>
                <a:cubicBezTo>
                  <a:pt x="274265" y="138096"/>
                  <a:pt x="274265" y="137613"/>
                  <a:pt x="274265" y="137133"/>
                </a:cubicBezTo>
                <a:cubicBezTo>
                  <a:pt x="274265" y="61389"/>
                  <a:pt x="212878" y="0"/>
                  <a:pt x="137133" y="0"/>
                </a:cubicBezTo>
                <a:cubicBezTo>
                  <a:pt x="61387" y="0"/>
                  <a:pt x="0" y="61389"/>
                  <a:pt x="0" y="137133"/>
                </a:cubicBezTo>
                <a:cubicBezTo>
                  <a:pt x="0" y="212877"/>
                  <a:pt x="61387" y="274266"/>
                  <a:pt x="137133" y="274266"/>
                </a:cubicBezTo>
                <a:cubicBezTo>
                  <a:pt x="139006" y="274266"/>
                  <a:pt x="140935" y="274212"/>
                  <a:pt x="142811" y="274159"/>
                </a:cubicBezTo>
                <a:cubicBezTo>
                  <a:pt x="159846" y="273463"/>
                  <a:pt x="171417" y="258035"/>
                  <a:pt x="171417" y="240948"/>
                </a:cubicBezTo>
                <a:cubicBezTo>
                  <a:pt x="171417" y="233181"/>
                  <a:pt x="168150" y="225790"/>
                  <a:pt x="164935" y="218450"/>
                </a:cubicBezTo>
                <a:cubicBezTo>
                  <a:pt x="162631" y="213201"/>
                  <a:pt x="160274" y="207897"/>
                  <a:pt x="159150" y="202433"/>
                </a:cubicBezTo>
                <a:cubicBezTo>
                  <a:pt x="158774" y="200719"/>
                  <a:pt x="158615" y="198950"/>
                  <a:pt x="158615" y="197129"/>
                </a:cubicBezTo>
                <a:cubicBezTo>
                  <a:pt x="158615" y="182933"/>
                  <a:pt x="170131" y="171417"/>
                  <a:pt x="184327" y="171417"/>
                </a:cubicBezTo>
                <a:lnTo>
                  <a:pt x="236768" y="171417"/>
                </a:lnTo>
                <a:cubicBezTo>
                  <a:pt x="256322" y="171417"/>
                  <a:pt x="274106" y="158131"/>
                  <a:pt x="274320" y="138579"/>
                </a:cubicBezTo>
                <a:lnTo>
                  <a:pt x="274265" y="138579"/>
                </a:lnTo>
                <a:moveTo>
                  <a:pt x="85709" y="137133"/>
                </a:moveTo>
                <a:cubicBezTo>
                  <a:pt x="85709" y="127666"/>
                  <a:pt x="78033" y="119992"/>
                  <a:pt x="68566" y="119992"/>
                </a:cubicBezTo>
                <a:cubicBezTo>
                  <a:pt x="59099" y="119992"/>
                  <a:pt x="51424" y="127666"/>
                  <a:pt x="51424" y="137133"/>
                </a:cubicBezTo>
                <a:cubicBezTo>
                  <a:pt x="51424" y="146601"/>
                  <a:pt x="59099" y="154275"/>
                  <a:pt x="68566" y="154275"/>
                </a:cubicBezTo>
                <a:cubicBezTo>
                  <a:pt x="78033" y="154275"/>
                  <a:pt x="85709" y="146601"/>
                  <a:pt x="85709" y="137133"/>
                </a:cubicBezTo>
                <a:lnTo>
                  <a:pt x="85709" y="137133"/>
                </a:lnTo>
                <a:moveTo>
                  <a:pt x="85709" y="102850"/>
                </a:moveTo>
                <a:cubicBezTo>
                  <a:pt x="95175" y="102850"/>
                  <a:pt x="102851" y="95176"/>
                  <a:pt x="102851" y="85708"/>
                </a:cubicBezTo>
                <a:cubicBezTo>
                  <a:pt x="102851" y="76241"/>
                  <a:pt x="95175" y="68567"/>
                  <a:pt x="85709" y="68567"/>
                </a:cubicBezTo>
                <a:cubicBezTo>
                  <a:pt x="76242" y="68567"/>
                  <a:pt x="68566" y="76241"/>
                  <a:pt x="68566" y="85708"/>
                </a:cubicBezTo>
                <a:cubicBezTo>
                  <a:pt x="68566" y="95176"/>
                  <a:pt x="76242" y="102850"/>
                  <a:pt x="85709" y="102850"/>
                </a:cubicBezTo>
                <a:moveTo>
                  <a:pt x="154275" y="68567"/>
                </a:moveTo>
                <a:cubicBezTo>
                  <a:pt x="154275" y="59099"/>
                  <a:pt x="146599" y="51425"/>
                  <a:pt x="137133" y="51425"/>
                </a:cubicBezTo>
                <a:cubicBezTo>
                  <a:pt x="127666" y="51425"/>
                  <a:pt x="119990" y="59099"/>
                  <a:pt x="119990" y="68567"/>
                </a:cubicBezTo>
                <a:cubicBezTo>
                  <a:pt x="119990" y="78034"/>
                  <a:pt x="127666" y="85708"/>
                  <a:pt x="137133" y="85708"/>
                </a:cubicBezTo>
                <a:cubicBezTo>
                  <a:pt x="146599" y="85708"/>
                  <a:pt x="154275" y="78034"/>
                  <a:pt x="154275" y="68567"/>
                </a:cubicBezTo>
                <a:lnTo>
                  <a:pt x="154275" y="68567"/>
                </a:lnTo>
                <a:moveTo>
                  <a:pt x="188559" y="102850"/>
                </a:moveTo>
                <a:cubicBezTo>
                  <a:pt x="198026" y="102850"/>
                  <a:pt x="205702" y="95176"/>
                  <a:pt x="205702" y="85708"/>
                </a:cubicBezTo>
                <a:cubicBezTo>
                  <a:pt x="205702" y="76241"/>
                  <a:pt x="198026" y="68567"/>
                  <a:pt x="188559" y="68567"/>
                </a:cubicBezTo>
                <a:cubicBezTo>
                  <a:pt x="179093" y="68567"/>
                  <a:pt x="171417" y="76241"/>
                  <a:pt x="171417" y="85708"/>
                </a:cubicBezTo>
                <a:cubicBezTo>
                  <a:pt x="171417" y="95176"/>
                  <a:pt x="179093" y="102850"/>
                  <a:pt x="188559" y="102850"/>
                </a:cubicBez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960120" y="4822448"/>
            <a:ext cx="3200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888"/>
              </a:spcBef>
              <a:buNone/>
            </a:pPr>
            <a:r>
              <a:rPr lang="en-US" sz="1421" dirty="0">
                <a:solidFill>
                  <a:srgbClr val="111111"/>
                </a:solidFill>
                <a:latin typeface="Lexend Deca Bold" pitchFamily="34" charset="0"/>
                <a:ea typeface="Lexend Deca Bold" pitchFamily="34" charset="-122"/>
                <a:cs typeface="Lexend Deca Bold" pitchFamily="34" charset="-120"/>
              </a:rPr>
              <a:t>Creative Scope of Illustrations</a:t>
            </a:r>
            <a:endParaRPr lang="en-US" sz="1421" dirty="0"/>
          </a:p>
        </p:txBody>
      </p:sp>
      <p:sp>
        <p:nvSpPr>
          <p:cNvPr id="15" name="Text 13"/>
          <p:cNvSpPr/>
          <p:nvPr/>
        </p:nvSpPr>
        <p:spPr>
          <a:xfrm>
            <a:off x="502920" y="5284045"/>
            <a:ext cx="3657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2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Illustrations are more versatile and can include elements such as copies of computer code or free-hand drawings.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502930" y="4822448"/>
            <a:ext cx="274300" cy="274320"/>
          </a:xfrm>
          <a:custGeom>
            <a:avLst/>
            <a:gdLst/>
            <a:ahLst/>
            <a:cxnLst/>
            <a:rect l="l" t="t" r="r" b="b"/>
            <a:pathLst>
              <a:path w="274300" h="274320">
                <a:moveTo>
                  <a:pt x="19519" y="193264"/>
                </a:moveTo>
                <a:lnTo>
                  <a:pt x="7184" y="235150"/>
                </a:lnTo>
                <a:lnTo>
                  <a:pt x="535" y="257784"/>
                </a:lnTo>
                <a:cubicBezTo>
                  <a:pt x="-806" y="262343"/>
                  <a:pt x="428" y="267223"/>
                  <a:pt x="3752" y="270548"/>
                </a:cubicBezTo>
                <a:cubicBezTo>
                  <a:pt x="7077" y="273873"/>
                  <a:pt x="11959" y="275107"/>
                  <a:pt x="16464" y="273821"/>
                </a:cubicBezTo>
                <a:lnTo>
                  <a:pt x="39151" y="267116"/>
                </a:lnTo>
                <a:lnTo>
                  <a:pt x="81037" y="254780"/>
                </a:lnTo>
                <a:cubicBezTo>
                  <a:pt x="86613" y="253170"/>
                  <a:pt x="91817" y="250490"/>
                  <a:pt x="96376" y="247003"/>
                </a:cubicBezTo>
                <a:lnTo>
                  <a:pt x="96537" y="247110"/>
                </a:lnTo>
                <a:lnTo>
                  <a:pt x="96806" y="246682"/>
                </a:lnTo>
                <a:cubicBezTo>
                  <a:pt x="97558" y="246092"/>
                  <a:pt x="98254" y="245503"/>
                  <a:pt x="98951" y="244913"/>
                </a:cubicBezTo>
                <a:cubicBezTo>
                  <a:pt x="99703" y="244268"/>
                  <a:pt x="100400" y="243571"/>
                  <a:pt x="101096" y="242875"/>
                </a:cubicBezTo>
                <a:lnTo>
                  <a:pt x="264245" y="79778"/>
                </a:lnTo>
                <a:cubicBezTo>
                  <a:pt x="275990" y="68031"/>
                  <a:pt x="277438" y="49959"/>
                  <a:pt x="268642" y="36602"/>
                </a:cubicBezTo>
                <a:cubicBezTo>
                  <a:pt x="267407" y="34726"/>
                  <a:pt x="265907" y="32902"/>
                  <a:pt x="264245" y="31240"/>
                </a:cubicBezTo>
                <a:lnTo>
                  <a:pt x="243113" y="10054"/>
                </a:lnTo>
                <a:cubicBezTo>
                  <a:pt x="229705" y="-3355"/>
                  <a:pt x="207983" y="-3355"/>
                  <a:pt x="194575" y="10054"/>
                </a:cubicBezTo>
                <a:lnTo>
                  <a:pt x="31427" y="173203"/>
                </a:lnTo>
                <a:cubicBezTo>
                  <a:pt x="30085" y="174544"/>
                  <a:pt x="28799" y="175993"/>
                  <a:pt x="27619" y="177493"/>
                </a:cubicBezTo>
                <a:lnTo>
                  <a:pt x="27191" y="177762"/>
                </a:lnTo>
                <a:lnTo>
                  <a:pt x="27298" y="177924"/>
                </a:lnTo>
                <a:cubicBezTo>
                  <a:pt x="23812" y="182483"/>
                  <a:pt x="21184" y="187684"/>
                  <a:pt x="19522" y="193264"/>
                </a:cubicBezTo>
                <a:lnTo>
                  <a:pt x="19519" y="193264"/>
                </a:lnTo>
                <a:moveTo>
                  <a:pt x="205407" y="102143"/>
                </a:moveTo>
                <a:lnTo>
                  <a:pt x="105866" y="201686"/>
                </a:lnTo>
                <a:lnTo>
                  <a:pt x="79265" y="195036"/>
                </a:lnTo>
                <a:lnTo>
                  <a:pt x="72616" y="168435"/>
                </a:lnTo>
                <a:lnTo>
                  <a:pt x="172156" y="68893"/>
                </a:lnTo>
                <a:lnTo>
                  <a:pt x="205407" y="102143"/>
                </a:lnTo>
                <a:moveTo>
                  <a:pt x="52018" y="192191"/>
                </a:moveTo>
                <a:lnTo>
                  <a:pt x="56149" y="208818"/>
                </a:lnTo>
                <a:cubicBezTo>
                  <a:pt x="57277" y="213429"/>
                  <a:pt x="60922" y="217023"/>
                  <a:pt x="65536" y="218202"/>
                </a:cubicBezTo>
                <a:lnTo>
                  <a:pt x="82161" y="222331"/>
                </a:lnTo>
                <a:lnTo>
                  <a:pt x="78192" y="228339"/>
                </a:lnTo>
                <a:cubicBezTo>
                  <a:pt x="76799" y="229090"/>
                  <a:pt x="75350" y="229732"/>
                  <a:pt x="73847" y="230163"/>
                </a:cubicBezTo>
                <a:lnTo>
                  <a:pt x="61298" y="233863"/>
                </a:lnTo>
                <a:lnTo>
                  <a:pt x="31854" y="242444"/>
                </a:lnTo>
                <a:lnTo>
                  <a:pt x="40489" y="213053"/>
                </a:lnTo>
                <a:lnTo>
                  <a:pt x="44190" y="200503"/>
                </a:lnTo>
                <a:cubicBezTo>
                  <a:pt x="44618" y="199003"/>
                  <a:pt x="45262" y="197499"/>
                  <a:pt x="46014" y="196158"/>
                </a:cubicBezTo>
                <a:lnTo>
                  <a:pt x="52018" y="192191"/>
                </a:lnTo>
                <a:moveTo>
                  <a:pt x="169098" y="116997"/>
                </a:moveTo>
                <a:cubicBezTo>
                  <a:pt x="172423" y="113673"/>
                  <a:pt x="172423" y="108203"/>
                  <a:pt x="169098" y="104875"/>
                </a:cubicBezTo>
                <a:cubicBezTo>
                  <a:pt x="165773" y="101551"/>
                  <a:pt x="160301" y="101551"/>
                  <a:pt x="156977" y="104875"/>
                </a:cubicBezTo>
                <a:lnTo>
                  <a:pt x="105491" y="156362"/>
                </a:lnTo>
                <a:cubicBezTo>
                  <a:pt x="102166" y="159687"/>
                  <a:pt x="102166" y="165157"/>
                  <a:pt x="105491" y="168485"/>
                </a:cubicBezTo>
                <a:cubicBezTo>
                  <a:pt x="108815" y="171809"/>
                  <a:pt x="114287" y="171809"/>
                  <a:pt x="117612" y="168485"/>
                </a:cubicBezTo>
                <a:lnTo>
                  <a:pt x="169098" y="116997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7" name="Text 15"/>
          <p:cNvSpPr/>
          <p:nvPr/>
        </p:nvSpPr>
        <p:spPr>
          <a:xfrm>
            <a:off x="5209542" y="3063240"/>
            <a:ext cx="3200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888"/>
              </a:spcBef>
              <a:buNone/>
            </a:pPr>
            <a:r>
              <a:rPr lang="en-US" sz="1421" dirty="0">
                <a:solidFill>
                  <a:srgbClr val="111111"/>
                </a:solidFill>
                <a:latin typeface="Lexend Deca Bold" pitchFamily="34" charset="0"/>
                <a:ea typeface="Lexend Deca Bold" pitchFamily="34" charset="-122"/>
                <a:cs typeface="Lexend Deca Bold" pitchFamily="34" charset="-120"/>
              </a:rPr>
              <a:t>Perspective Guidelines for Photographs</a:t>
            </a:r>
            <a:endParaRPr lang="en-US" sz="1421" dirty="0"/>
          </a:p>
        </p:txBody>
      </p:sp>
      <p:sp>
        <p:nvSpPr>
          <p:cNvPr id="18" name="Text 16"/>
          <p:cNvSpPr/>
          <p:nvPr/>
        </p:nvSpPr>
        <p:spPr>
          <a:xfrm>
            <a:off x="4752342" y="3524837"/>
            <a:ext cx="3657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2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Proper interpretation of entities in photographs requires techniques such as one- or two-point perspectives, ensuring at least vertical or horizontal alignment with image sides.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4752342" y="3059002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20">
                <a:moveTo>
                  <a:pt x="53885" y="24494"/>
                </a:moveTo>
                <a:lnTo>
                  <a:pt x="53885" y="53885"/>
                </a:lnTo>
                <a:lnTo>
                  <a:pt x="24494" y="53885"/>
                </a:lnTo>
                <a:lnTo>
                  <a:pt x="24494" y="24494"/>
                </a:lnTo>
                <a:lnTo>
                  <a:pt x="53885" y="24494"/>
                </a:lnTo>
                <a:moveTo>
                  <a:pt x="24494" y="0"/>
                </a:moveTo>
                <a:cubicBezTo>
                  <a:pt x="10962" y="0"/>
                  <a:pt x="0" y="10962"/>
                  <a:pt x="0" y="24494"/>
                </a:cubicBezTo>
                <a:lnTo>
                  <a:pt x="0" y="53885"/>
                </a:lnTo>
                <a:cubicBezTo>
                  <a:pt x="0" y="67417"/>
                  <a:pt x="10962" y="78379"/>
                  <a:pt x="24494" y="78379"/>
                </a:cubicBezTo>
                <a:lnTo>
                  <a:pt x="53885" y="78379"/>
                </a:lnTo>
                <a:cubicBezTo>
                  <a:pt x="67417" y="78379"/>
                  <a:pt x="78379" y="67417"/>
                  <a:pt x="78379" y="53885"/>
                </a:cubicBezTo>
                <a:lnTo>
                  <a:pt x="78379" y="24494"/>
                </a:lnTo>
                <a:cubicBezTo>
                  <a:pt x="78379" y="10962"/>
                  <a:pt x="67417" y="0"/>
                  <a:pt x="53885" y="0"/>
                </a:cubicBezTo>
                <a:lnTo>
                  <a:pt x="24494" y="0"/>
                </a:lnTo>
                <a:moveTo>
                  <a:pt x="53885" y="122465"/>
                </a:moveTo>
                <a:lnTo>
                  <a:pt x="53885" y="151855"/>
                </a:lnTo>
                <a:lnTo>
                  <a:pt x="24494" y="151855"/>
                </a:lnTo>
                <a:lnTo>
                  <a:pt x="24494" y="122465"/>
                </a:lnTo>
                <a:lnTo>
                  <a:pt x="53885" y="122465"/>
                </a:lnTo>
                <a:moveTo>
                  <a:pt x="24494" y="97971"/>
                </a:moveTo>
                <a:cubicBezTo>
                  <a:pt x="10962" y="97971"/>
                  <a:pt x="0" y="108932"/>
                  <a:pt x="0" y="122465"/>
                </a:cubicBezTo>
                <a:lnTo>
                  <a:pt x="0" y="151855"/>
                </a:lnTo>
                <a:cubicBezTo>
                  <a:pt x="0" y="165387"/>
                  <a:pt x="10962" y="176349"/>
                  <a:pt x="24494" y="176349"/>
                </a:cubicBezTo>
                <a:lnTo>
                  <a:pt x="53885" y="176349"/>
                </a:lnTo>
                <a:cubicBezTo>
                  <a:pt x="67417" y="176349"/>
                  <a:pt x="78379" y="165387"/>
                  <a:pt x="78379" y="151855"/>
                </a:cubicBezTo>
                <a:lnTo>
                  <a:pt x="78379" y="122465"/>
                </a:lnTo>
                <a:cubicBezTo>
                  <a:pt x="78379" y="108932"/>
                  <a:pt x="67417" y="97971"/>
                  <a:pt x="53885" y="97971"/>
                </a:cubicBezTo>
                <a:lnTo>
                  <a:pt x="24494" y="97971"/>
                </a:lnTo>
                <a:moveTo>
                  <a:pt x="24494" y="220435"/>
                </a:moveTo>
                <a:lnTo>
                  <a:pt x="53885" y="220435"/>
                </a:lnTo>
                <a:lnTo>
                  <a:pt x="53885" y="249826"/>
                </a:lnTo>
                <a:lnTo>
                  <a:pt x="24494" y="249826"/>
                </a:lnTo>
                <a:lnTo>
                  <a:pt x="24494" y="220435"/>
                </a:lnTo>
                <a:moveTo>
                  <a:pt x="0" y="220435"/>
                </a:moveTo>
                <a:lnTo>
                  <a:pt x="0" y="249826"/>
                </a:lnTo>
                <a:cubicBezTo>
                  <a:pt x="0" y="263358"/>
                  <a:pt x="10962" y="274320"/>
                  <a:pt x="24494" y="274320"/>
                </a:cubicBezTo>
                <a:lnTo>
                  <a:pt x="53885" y="274320"/>
                </a:lnTo>
                <a:cubicBezTo>
                  <a:pt x="67417" y="274320"/>
                  <a:pt x="78379" y="263358"/>
                  <a:pt x="78379" y="249826"/>
                </a:cubicBezTo>
                <a:lnTo>
                  <a:pt x="78379" y="220435"/>
                </a:lnTo>
                <a:cubicBezTo>
                  <a:pt x="78379" y="206903"/>
                  <a:pt x="67417" y="195941"/>
                  <a:pt x="53885" y="195941"/>
                </a:cubicBezTo>
                <a:lnTo>
                  <a:pt x="24494" y="195941"/>
                </a:lnTo>
                <a:cubicBezTo>
                  <a:pt x="10962" y="195941"/>
                  <a:pt x="0" y="206903"/>
                  <a:pt x="0" y="220435"/>
                </a:cubicBezTo>
                <a:lnTo>
                  <a:pt x="0" y="220435"/>
                </a:lnTo>
                <a:moveTo>
                  <a:pt x="151855" y="24494"/>
                </a:moveTo>
                <a:lnTo>
                  <a:pt x="151855" y="53885"/>
                </a:lnTo>
                <a:lnTo>
                  <a:pt x="122465" y="53885"/>
                </a:lnTo>
                <a:lnTo>
                  <a:pt x="122465" y="24494"/>
                </a:lnTo>
                <a:lnTo>
                  <a:pt x="151855" y="24494"/>
                </a:lnTo>
                <a:moveTo>
                  <a:pt x="122465" y="0"/>
                </a:moveTo>
                <a:cubicBezTo>
                  <a:pt x="108932" y="0"/>
                  <a:pt x="97971" y="10962"/>
                  <a:pt x="97971" y="24494"/>
                </a:cubicBezTo>
                <a:lnTo>
                  <a:pt x="97971" y="53885"/>
                </a:lnTo>
                <a:cubicBezTo>
                  <a:pt x="97971" y="67417"/>
                  <a:pt x="108932" y="78379"/>
                  <a:pt x="122465" y="78379"/>
                </a:cubicBezTo>
                <a:lnTo>
                  <a:pt x="151855" y="78379"/>
                </a:lnTo>
                <a:cubicBezTo>
                  <a:pt x="165387" y="78379"/>
                  <a:pt x="176349" y="67417"/>
                  <a:pt x="176349" y="53885"/>
                </a:cubicBezTo>
                <a:lnTo>
                  <a:pt x="176349" y="24494"/>
                </a:lnTo>
                <a:cubicBezTo>
                  <a:pt x="176349" y="10962"/>
                  <a:pt x="165387" y="0"/>
                  <a:pt x="151855" y="0"/>
                </a:cubicBezTo>
                <a:lnTo>
                  <a:pt x="122465" y="0"/>
                </a:lnTo>
                <a:moveTo>
                  <a:pt x="122465" y="122465"/>
                </a:moveTo>
                <a:lnTo>
                  <a:pt x="151855" y="122465"/>
                </a:lnTo>
                <a:lnTo>
                  <a:pt x="151855" y="151855"/>
                </a:lnTo>
                <a:lnTo>
                  <a:pt x="122465" y="151855"/>
                </a:lnTo>
                <a:lnTo>
                  <a:pt x="122465" y="122465"/>
                </a:lnTo>
                <a:moveTo>
                  <a:pt x="97971" y="122465"/>
                </a:moveTo>
                <a:lnTo>
                  <a:pt x="97971" y="151855"/>
                </a:lnTo>
                <a:cubicBezTo>
                  <a:pt x="97971" y="165387"/>
                  <a:pt x="108932" y="176349"/>
                  <a:pt x="122465" y="176349"/>
                </a:cubicBezTo>
                <a:lnTo>
                  <a:pt x="151855" y="176349"/>
                </a:lnTo>
                <a:cubicBezTo>
                  <a:pt x="165387" y="176349"/>
                  <a:pt x="176349" y="165387"/>
                  <a:pt x="176349" y="151855"/>
                </a:cubicBezTo>
                <a:lnTo>
                  <a:pt x="176349" y="122465"/>
                </a:lnTo>
                <a:cubicBezTo>
                  <a:pt x="176349" y="108932"/>
                  <a:pt x="165387" y="97971"/>
                  <a:pt x="151855" y="97971"/>
                </a:cubicBezTo>
                <a:lnTo>
                  <a:pt x="122465" y="97971"/>
                </a:lnTo>
                <a:cubicBezTo>
                  <a:pt x="108932" y="97971"/>
                  <a:pt x="97971" y="108932"/>
                  <a:pt x="97971" y="122465"/>
                </a:cubicBezTo>
                <a:moveTo>
                  <a:pt x="151855" y="220435"/>
                </a:moveTo>
                <a:lnTo>
                  <a:pt x="151855" y="249826"/>
                </a:lnTo>
                <a:lnTo>
                  <a:pt x="122465" y="249826"/>
                </a:lnTo>
                <a:lnTo>
                  <a:pt x="122465" y="220435"/>
                </a:lnTo>
                <a:lnTo>
                  <a:pt x="151855" y="220435"/>
                </a:lnTo>
                <a:moveTo>
                  <a:pt x="122465" y="195944"/>
                </a:moveTo>
                <a:cubicBezTo>
                  <a:pt x="108932" y="195944"/>
                  <a:pt x="97971" y="206906"/>
                  <a:pt x="97971" y="220438"/>
                </a:cubicBezTo>
                <a:lnTo>
                  <a:pt x="97971" y="249829"/>
                </a:lnTo>
                <a:cubicBezTo>
                  <a:pt x="97971" y="263361"/>
                  <a:pt x="108932" y="274323"/>
                  <a:pt x="122465" y="274323"/>
                </a:cubicBezTo>
                <a:lnTo>
                  <a:pt x="151855" y="274323"/>
                </a:lnTo>
                <a:cubicBezTo>
                  <a:pt x="165387" y="274323"/>
                  <a:pt x="176349" y="263361"/>
                  <a:pt x="176349" y="249829"/>
                </a:cubicBezTo>
                <a:lnTo>
                  <a:pt x="176349" y="220438"/>
                </a:lnTo>
                <a:cubicBezTo>
                  <a:pt x="176349" y="206906"/>
                  <a:pt x="165387" y="195944"/>
                  <a:pt x="151855" y="195944"/>
                </a:cubicBezTo>
                <a:lnTo>
                  <a:pt x="122465" y="195944"/>
                </a:lnTo>
                <a:moveTo>
                  <a:pt x="220435" y="24494"/>
                </a:moveTo>
                <a:lnTo>
                  <a:pt x="249826" y="24494"/>
                </a:lnTo>
                <a:lnTo>
                  <a:pt x="249826" y="53885"/>
                </a:lnTo>
                <a:lnTo>
                  <a:pt x="220435" y="53885"/>
                </a:lnTo>
                <a:lnTo>
                  <a:pt x="220435" y="24494"/>
                </a:lnTo>
                <a:moveTo>
                  <a:pt x="195944" y="24494"/>
                </a:moveTo>
                <a:lnTo>
                  <a:pt x="195944" y="53885"/>
                </a:lnTo>
                <a:cubicBezTo>
                  <a:pt x="195944" y="67417"/>
                  <a:pt x="206906" y="78379"/>
                  <a:pt x="220438" y="78379"/>
                </a:cubicBezTo>
                <a:lnTo>
                  <a:pt x="249829" y="78379"/>
                </a:lnTo>
                <a:cubicBezTo>
                  <a:pt x="263361" y="78379"/>
                  <a:pt x="274323" y="67417"/>
                  <a:pt x="274323" y="53885"/>
                </a:cubicBezTo>
                <a:lnTo>
                  <a:pt x="274323" y="24494"/>
                </a:lnTo>
                <a:cubicBezTo>
                  <a:pt x="274323" y="10962"/>
                  <a:pt x="263361" y="0"/>
                  <a:pt x="249829" y="0"/>
                </a:cubicBezTo>
                <a:lnTo>
                  <a:pt x="220438" y="0"/>
                </a:lnTo>
                <a:cubicBezTo>
                  <a:pt x="206906" y="0"/>
                  <a:pt x="195944" y="10962"/>
                  <a:pt x="195944" y="24494"/>
                </a:cubicBezTo>
                <a:lnTo>
                  <a:pt x="195944" y="24494"/>
                </a:lnTo>
                <a:moveTo>
                  <a:pt x="249826" y="122465"/>
                </a:moveTo>
                <a:lnTo>
                  <a:pt x="249826" y="151855"/>
                </a:lnTo>
                <a:lnTo>
                  <a:pt x="220435" y="151855"/>
                </a:lnTo>
                <a:lnTo>
                  <a:pt x="220435" y="122465"/>
                </a:lnTo>
                <a:lnTo>
                  <a:pt x="249826" y="122465"/>
                </a:lnTo>
                <a:moveTo>
                  <a:pt x="220435" y="97971"/>
                </a:moveTo>
                <a:cubicBezTo>
                  <a:pt x="206903" y="97971"/>
                  <a:pt x="195941" y="108932"/>
                  <a:pt x="195941" y="122465"/>
                </a:cubicBezTo>
                <a:lnTo>
                  <a:pt x="195941" y="151855"/>
                </a:lnTo>
                <a:cubicBezTo>
                  <a:pt x="195941" y="165387"/>
                  <a:pt x="206903" y="176349"/>
                  <a:pt x="220435" y="176349"/>
                </a:cubicBezTo>
                <a:lnTo>
                  <a:pt x="249826" y="176349"/>
                </a:lnTo>
                <a:cubicBezTo>
                  <a:pt x="263358" y="176349"/>
                  <a:pt x="274320" y="165387"/>
                  <a:pt x="274320" y="151855"/>
                </a:cubicBezTo>
                <a:lnTo>
                  <a:pt x="274320" y="122465"/>
                </a:lnTo>
                <a:cubicBezTo>
                  <a:pt x="274320" y="108932"/>
                  <a:pt x="263358" y="97971"/>
                  <a:pt x="249826" y="97971"/>
                </a:cubicBezTo>
                <a:lnTo>
                  <a:pt x="220435" y="97971"/>
                </a:lnTo>
                <a:moveTo>
                  <a:pt x="220435" y="220435"/>
                </a:moveTo>
                <a:lnTo>
                  <a:pt x="249826" y="220435"/>
                </a:lnTo>
                <a:lnTo>
                  <a:pt x="249826" y="249826"/>
                </a:lnTo>
                <a:lnTo>
                  <a:pt x="220435" y="249826"/>
                </a:lnTo>
                <a:lnTo>
                  <a:pt x="220435" y="220435"/>
                </a:lnTo>
                <a:moveTo>
                  <a:pt x="195944" y="220435"/>
                </a:moveTo>
                <a:lnTo>
                  <a:pt x="195944" y="249826"/>
                </a:lnTo>
                <a:cubicBezTo>
                  <a:pt x="195944" y="263358"/>
                  <a:pt x="206906" y="274320"/>
                  <a:pt x="220438" y="274320"/>
                </a:cubicBezTo>
                <a:lnTo>
                  <a:pt x="249829" y="274320"/>
                </a:lnTo>
                <a:cubicBezTo>
                  <a:pt x="263361" y="274320"/>
                  <a:pt x="274323" y="263358"/>
                  <a:pt x="274323" y="249826"/>
                </a:cubicBezTo>
                <a:lnTo>
                  <a:pt x="274323" y="220435"/>
                </a:lnTo>
                <a:cubicBezTo>
                  <a:pt x="274323" y="206903"/>
                  <a:pt x="263361" y="195941"/>
                  <a:pt x="249829" y="195941"/>
                </a:cubicBezTo>
                <a:lnTo>
                  <a:pt x="220438" y="195941"/>
                </a:lnTo>
                <a:cubicBezTo>
                  <a:pt x="206906" y="195941"/>
                  <a:pt x="195944" y="206903"/>
                  <a:pt x="195944" y="220435"/>
                </a:cubicBez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0" name="Text 18"/>
          <p:cNvSpPr/>
          <p:nvPr/>
        </p:nvSpPr>
        <p:spPr>
          <a:xfrm>
            <a:off x="960120" y="3063240"/>
            <a:ext cx="3200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888"/>
              </a:spcBef>
              <a:buNone/>
            </a:pPr>
            <a:r>
              <a:rPr lang="en-US" sz="1421" dirty="0">
                <a:solidFill>
                  <a:srgbClr val="111111"/>
                </a:solidFill>
                <a:latin typeface="Lexend Deca Bold" pitchFamily="34" charset="0"/>
                <a:ea typeface="Lexend Deca Bold" pitchFamily="34" charset="-122"/>
                <a:cs typeface="Lexend Deca Bold" pitchFamily="34" charset="-120"/>
              </a:rPr>
              <a:t>Purpose of Photographs</a:t>
            </a:r>
            <a:endParaRPr lang="en-US" sz="1421" dirty="0"/>
          </a:p>
        </p:txBody>
      </p:sp>
      <p:sp>
        <p:nvSpPr>
          <p:cNvPr id="21" name="Text 19"/>
          <p:cNvSpPr/>
          <p:nvPr/>
        </p:nvSpPr>
        <p:spPr>
          <a:xfrm>
            <a:off x="502920" y="3524837"/>
            <a:ext cx="3657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200" dirty="0">
                <a:solidFill>
                  <a:srgbClr val="111111"/>
                </a:solidFill>
                <a:latin typeface="Lexend Regular" pitchFamily="34" charset="0"/>
                <a:ea typeface="Lexend Regular" pitchFamily="34" charset="-122"/>
                <a:cs typeface="Lexend Regular" pitchFamily="34" charset="-120"/>
              </a:rPr>
              <a:t>Photographs are meant to show physical entities such as objects, people, or landscapes.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502920" y="3080385"/>
            <a:ext cx="274320" cy="240030"/>
          </a:xfrm>
          <a:custGeom>
            <a:avLst/>
            <a:gdLst/>
            <a:ahLst/>
            <a:cxnLst/>
            <a:rect l="l" t="t" r="r" b="b"/>
            <a:pathLst>
              <a:path w="274320" h="240030">
                <a:moveTo>
                  <a:pt x="106675" y="0"/>
                </a:moveTo>
                <a:cubicBezTo>
                  <a:pt x="93763" y="0"/>
                  <a:pt x="82296" y="8250"/>
                  <a:pt x="78225" y="20520"/>
                </a:cubicBezTo>
                <a:lnTo>
                  <a:pt x="90441" y="24591"/>
                </a:lnTo>
                <a:lnTo>
                  <a:pt x="78225" y="20520"/>
                </a:lnTo>
                <a:lnTo>
                  <a:pt x="73617" y="34291"/>
                </a:lnTo>
                <a:lnTo>
                  <a:pt x="34290" y="34291"/>
                </a:lnTo>
                <a:cubicBezTo>
                  <a:pt x="15376" y="34291"/>
                  <a:pt x="0" y="49667"/>
                  <a:pt x="0" y="68581"/>
                </a:cubicBezTo>
                <a:lnTo>
                  <a:pt x="0" y="205742"/>
                </a:lnTo>
                <a:cubicBezTo>
                  <a:pt x="0" y="224654"/>
                  <a:pt x="15376" y="240032"/>
                  <a:pt x="34290" y="240032"/>
                </a:cubicBezTo>
                <a:lnTo>
                  <a:pt x="240030" y="240032"/>
                </a:lnTo>
                <a:cubicBezTo>
                  <a:pt x="258944" y="240032"/>
                  <a:pt x="274320" y="224656"/>
                  <a:pt x="274320" y="205742"/>
                </a:cubicBezTo>
                <a:lnTo>
                  <a:pt x="274320" y="68581"/>
                </a:lnTo>
                <a:cubicBezTo>
                  <a:pt x="274320" y="49669"/>
                  <a:pt x="258944" y="34291"/>
                  <a:pt x="240030" y="34291"/>
                </a:cubicBezTo>
                <a:lnTo>
                  <a:pt x="200703" y="34291"/>
                </a:lnTo>
                <a:lnTo>
                  <a:pt x="196095" y="20520"/>
                </a:lnTo>
                <a:cubicBezTo>
                  <a:pt x="192024" y="8250"/>
                  <a:pt x="180557" y="0"/>
                  <a:pt x="167645" y="0"/>
                </a:cubicBezTo>
                <a:lnTo>
                  <a:pt x="106675" y="0"/>
                </a:lnTo>
                <a:moveTo>
                  <a:pt x="102601" y="28664"/>
                </a:moveTo>
                <a:cubicBezTo>
                  <a:pt x="103191" y="26895"/>
                  <a:pt x="104799" y="25717"/>
                  <a:pt x="106672" y="25717"/>
                </a:cubicBezTo>
                <a:lnTo>
                  <a:pt x="167697" y="25717"/>
                </a:lnTo>
                <a:cubicBezTo>
                  <a:pt x="169519" y="25717"/>
                  <a:pt x="171181" y="26895"/>
                  <a:pt x="171768" y="28664"/>
                </a:cubicBezTo>
                <a:lnTo>
                  <a:pt x="179268" y="51220"/>
                </a:lnTo>
                <a:cubicBezTo>
                  <a:pt x="181037" y="56472"/>
                  <a:pt x="185912" y="60007"/>
                  <a:pt x="191484" y="60007"/>
                </a:cubicBezTo>
                <a:lnTo>
                  <a:pt x="240079" y="60007"/>
                </a:lnTo>
                <a:cubicBezTo>
                  <a:pt x="244795" y="60007"/>
                  <a:pt x="248652" y="63865"/>
                  <a:pt x="248652" y="68579"/>
                </a:cubicBezTo>
                <a:lnTo>
                  <a:pt x="248652" y="205739"/>
                </a:lnTo>
                <a:cubicBezTo>
                  <a:pt x="248652" y="210453"/>
                  <a:pt x="244795" y="214311"/>
                  <a:pt x="240079" y="214311"/>
                </a:cubicBezTo>
                <a:lnTo>
                  <a:pt x="34284" y="214311"/>
                </a:lnTo>
                <a:cubicBezTo>
                  <a:pt x="29569" y="214311"/>
                  <a:pt x="25712" y="210453"/>
                  <a:pt x="25712" y="205739"/>
                </a:cubicBezTo>
                <a:lnTo>
                  <a:pt x="25712" y="68579"/>
                </a:lnTo>
                <a:cubicBezTo>
                  <a:pt x="25712" y="63865"/>
                  <a:pt x="29569" y="60007"/>
                  <a:pt x="34284" y="60007"/>
                </a:cubicBezTo>
                <a:lnTo>
                  <a:pt x="82880" y="60007"/>
                </a:lnTo>
                <a:cubicBezTo>
                  <a:pt x="88400" y="60007"/>
                  <a:pt x="93329" y="56472"/>
                  <a:pt x="95096" y="51220"/>
                </a:cubicBezTo>
                <a:lnTo>
                  <a:pt x="102601" y="28664"/>
                </a:lnTo>
                <a:moveTo>
                  <a:pt x="137160" y="197168"/>
                </a:moveTo>
                <a:cubicBezTo>
                  <a:pt x="170301" y="197168"/>
                  <a:pt x="197167" y="170301"/>
                  <a:pt x="197167" y="137160"/>
                </a:cubicBezTo>
                <a:cubicBezTo>
                  <a:pt x="197167" y="104019"/>
                  <a:pt x="170301" y="77153"/>
                  <a:pt x="137160" y="77153"/>
                </a:cubicBezTo>
                <a:cubicBezTo>
                  <a:pt x="104019" y="77153"/>
                  <a:pt x="77152" y="104019"/>
                  <a:pt x="77152" y="137160"/>
                </a:cubicBezTo>
                <a:cubicBezTo>
                  <a:pt x="77152" y="170301"/>
                  <a:pt x="104019" y="197168"/>
                  <a:pt x="137160" y="197168"/>
                </a:cubicBezTo>
                <a:lnTo>
                  <a:pt x="137160" y="197168"/>
                </a:lnTo>
                <a:moveTo>
                  <a:pt x="102870" y="137160"/>
                </a:moveTo>
                <a:cubicBezTo>
                  <a:pt x="102870" y="118222"/>
                  <a:pt x="118221" y="102870"/>
                  <a:pt x="137160" y="102870"/>
                </a:cubicBezTo>
                <a:cubicBezTo>
                  <a:pt x="156099" y="102870"/>
                  <a:pt x="171450" y="118222"/>
                  <a:pt x="171450" y="137160"/>
                </a:cubicBezTo>
                <a:cubicBezTo>
                  <a:pt x="171450" y="156099"/>
                  <a:pt x="156099" y="171451"/>
                  <a:pt x="137160" y="171451"/>
                </a:cubicBezTo>
                <a:cubicBezTo>
                  <a:pt x="118221" y="171451"/>
                  <a:pt x="102870" y="156099"/>
                  <a:pt x="102870" y="137160"/>
                </a:cubicBezTo>
                <a:lnTo>
                  <a:pt x="102870" y="137160"/>
                </a:lnTo>
              </a:path>
            </a:pathLst>
          </a:custGeom>
          <a:solidFill>
            <a:srgbClr val="003860"/>
          </a:solidFill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4" name="Text 22"/>
          <p:cNvSpPr/>
          <p:nvPr/>
        </p:nvSpPr>
        <p:spPr>
          <a:xfrm>
            <a:off x="502919" y="172338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13" id="{431BE5C5-155A-E745-8B00-3CE682EF313B}" vid="{41A06F43-15E9-5B40-B9E2-7D4B82E8796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1703</Words>
  <Application>Microsoft Office PowerPoint</Application>
  <PresentationFormat>Widescreen</PresentationFormat>
  <Paragraphs>240</Paragraphs>
  <Slides>31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Arial</vt:lpstr>
      <vt:lpstr>Calibri</vt:lpstr>
      <vt:lpstr>Calibri Light</vt:lpstr>
      <vt:lpstr>Lexend Bold</vt:lpstr>
      <vt:lpstr>Lexend Deca Bold</vt:lpstr>
      <vt:lpstr>Lexend Deca Regular</vt:lpstr>
      <vt:lpstr>Lexend Regular</vt:lpstr>
      <vt:lpstr>Roboto Flex Normal</vt:lpstr>
      <vt:lpstr>Office Theme</vt:lpstr>
      <vt:lpstr>Tema de Office</vt:lpstr>
      <vt:lpstr>SeaBluE – the Joint Bachelor’s Degree in Sustainable Blue Economy    Soft and Academic Skills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SlideSpeak</dc:creator>
  <cp:lastModifiedBy>Luís Miguel de Amorim Ferreira Fernandes Nunes</cp:lastModifiedBy>
  <cp:revision>1</cp:revision>
  <dcterms:created xsi:type="dcterms:W3CDTF">2025-11-04T16:12:42Z</dcterms:created>
  <dcterms:modified xsi:type="dcterms:W3CDTF">2025-11-07T15:01:48Z</dcterms:modified>
</cp:coreProperties>
</file>