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267" r:id="rId3"/>
    <p:sldId id="265" r:id="rId4"/>
    <p:sldId id="256" r:id="rId5"/>
    <p:sldId id="257" r:id="rId6"/>
    <p:sldId id="258" r:id="rId7"/>
    <p:sldId id="259" r:id="rId8"/>
    <p:sldId id="260" r:id="rId9"/>
    <p:sldId id="261" r:id="rId10"/>
    <p:sldId id="262" r:id="rId11"/>
    <p:sldId id="263" r:id="rId12"/>
    <p:sldId id="264"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ABECC8-74E7-4314-8E68-39F2F29C93C3}" v="36" dt="2025-11-07T14:59:47.0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94660"/>
  </p:normalViewPr>
  <p:slideViewPr>
    <p:cSldViewPr snapToGrid="0" showGuides="1">
      <p:cViewPr varScale="1">
        <p:scale>
          <a:sx n="122" d="100"/>
          <a:sy n="122" d="100"/>
        </p:scale>
        <p:origin x="64" y="405"/>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ís Miguel de Amorim Ferreira Fernandes Nunes" userId="1d812779-0b2c-491a-85c0-bcf0339e061d" providerId="ADAL" clId="{4F436B05-25ED-4F6B-80F2-3CA4DE230516}"/>
    <pc:docChg chg="custSel addSld delSld modSld">
      <pc:chgData name="Luís Miguel de Amorim Ferreira Fernandes Nunes" userId="1d812779-0b2c-491a-85c0-bcf0339e061d" providerId="ADAL" clId="{4F436B05-25ED-4F6B-80F2-3CA4DE230516}" dt="2025-11-07T14:59:46.988" v="1902"/>
      <pc:docMkLst>
        <pc:docMk/>
      </pc:docMkLst>
      <pc:sldChg chg="addSp delSp modSp mod">
        <pc:chgData name="Luís Miguel de Amorim Ferreira Fernandes Nunes" userId="1d812779-0b2c-491a-85c0-bcf0339e061d" providerId="ADAL" clId="{4F436B05-25ED-4F6B-80F2-3CA4DE230516}" dt="2025-11-07T14:43:09.074" v="1899" actId="20577"/>
        <pc:sldMkLst>
          <pc:docMk/>
          <pc:sldMk cId="3936223257" sldId="256"/>
        </pc:sldMkLst>
        <pc:spChg chg="add mod">
          <ac:chgData name="Luís Miguel de Amorim Ferreira Fernandes Nunes" userId="1d812779-0b2c-491a-85c0-bcf0339e061d" providerId="ADAL" clId="{4F436B05-25ED-4F6B-80F2-3CA4DE230516}" dt="2025-11-07T14:20:18.121" v="1465"/>
          <ac:spMkLst>
            <pc:docMk/>
            <pc:sldMk cId="3936223257" sldId="256"/>
            <ac:spMk id="2" creationId="{1FEF690A-E9D6-8D8D-91FA-833BF49A0245}"/>
          </ac:spMkLst>
        </pc:spChg>
        <pc:spChg chg="add del mod">
          <ac:chgData name="Luís Miguel de Amorim Ferreira Fernandes Nunes" userId="1d812779-0b2c-491a-85c0-bcf0339e061d" providerId="ADAL" clId="{4F436B05-25ED-4F6B-80F2-3CA4DE230516}" dt="2025-11-07T14:42:42.215" v="1898" actId="478"/>
          <ac:spMkLst>
            <pc:docMk/>
            <pc:sldMk cId="3936223257" sldId="256"/>
            <ac:spMk id="3" creationId="{BE2F249B-8574-8AEA-60BD-C614ECEC1D25}"/>
          </ac:spMkLst>
        </pc:spChg>
        <pc:spChg chg="add mod">
          <ac:chgData name="Luís Miguel de Amorim Ferreira Fernandes Nunes" userId="1d812779-0b2c-491a-85c0-bcf0339e061d" providerId="ADAL" clId="{4F436B05-25ED-4F6B-80F2-3CA4DE230516}" dt="2025-11-07T14:43:09.074" v="1899" actId="20577"/>
          <ac:spMkLst>
            <pc:docMk/>
            <pc:sldMk cId="3936223257" sldId="256"/>
            <ac:spMk id="4" creationId="{014B4411-CF33-C125-8416-1638272D4534}"/>
          </ac:spMkLst>
        </pc:spChg>
        <pc:spChg chg="mod">
          <ac:chgData name="Luís Miguel de Amorim Ferreira Fernandes Nunes" userId="1d812779-0b2c-491a-85c0-bcf0339e061d" providerId="ADAL" clId="{4F436B05-25ED-4F6B-80F2-3CA4DE230516}" dt="2025-11-07T14:42:36.026" v="1896" actId="20577"/>
          <ac:spMkLst>
            <pc:docMk/>
            <pc:sldMk cId="3936223257" sldId="256"/>
            <ac:spMk id="5" creationId="{C8BADC11-136F-3833-0463-F330DA39FB7F}"/>
          </ac:spMkLst>
        </pc:spChg>
        <pc:spChg chg="add mod">
          <ac:chgData name="Luís Miguel de Amorim Ferreira Fernandes Nunes" userId="1d812779-0b2c-491a-85c0-bcf0339e061d" providerId="ADAL" clId="{4F436B05-25ED-4F6B-80F2-3CA4DE230516}" dt="2025-11-07T14:24:39.661" v="1521" actId="113"/>
          <ac:spMkLst>
            <pc:docMk/>
            <pc:sldMk cId="3936223257" sldId="256"/>
            <ac:spMk id="7" creationId="{A1BBBF27-3D6B-B8D0-0EAC-21927F2BBDFC}"/>
          </ac:spMkLst>
        </pc:spChg>
      </pc:sldChg>
      <pc:sldChg chg="addSp modSp mod">
        <pc:chgData name="Luís Miguel de Amorim Ferreira Fernandes Nunes" userId="1d812779-0b2c-491a-85c0-bcf0339e061d" providerId="ADAL" clId="{4F436B05-25ED-4F6B-80F2-3CA4DE230516}" dt="2025-11-07T14:26:49.976" v="1536" actId="115"/>
        <pc:sldMkLst>
          <pc:docMk/>
          <pc:sldMk cId="4148899691" sldId="257"/>
        </pc:sldMkLst>
        <pc:spChg chg="add mod">
          <ac:chgData name="Luís Miguel de Amorim Ferreira Fernandes Nunes" userId="1d812779-0b2c-491a-85c0-bcf0339e061d" providerId="ADAL" clId="{4F436B05-25ED-4F6B-80F2-3CA4DE230516}" dt="2025-11-07T14:25:43.629" v="1524"/>
          <ac:spMkLst>
            <pc:docMk/>
            <pc:sldMk cId="4148899691" sldId="257"/>
            <ac:spMk id="2" creationId="{C881D700-FB43-8FAD-4D18-8C7E51C041C7}"/>
          </ac:spMkLst>
        </pc:spChg>
        <pc:spChg chg="add mod">
          <ac:chgData name="Luís Miguel de Amorim Ferreira Fernandes Nunes" userId="1d812779-0b2c-491a-85c0-bcf0339e061d" providerId="ADAL" clId="{4F436B05-25ED-4F6B-80F2-3CA4DE230516}" dt="2025-11-07T14:26:08.505" v="1525"/>
          <ac:spMkLst>
            <pc:docMk/>
            <pc:sldMk cId="4148899691" sldId="257"/>
            <ac:spMk id="3" creationId="{94C74917-8622-D5C7-B67A-5E220AC5A68C}"/>
          </ac:spMkLst>
        </pc:spChg>
        <pc:spChg chg="add mod">
          <ac:chgData name="Luís Miguel de Amorim Ferreira Fernandes Nunes" userId="1d812779-0b2c-491a-85c0-bcf0339e061d" providerId="ADAL" clId="{4F436B05-25ED-4F6B-80F2-3CA4DE230516}" dt="2025-11-07T14:26:41.025" v="1533" actId="1076"/>
          <ac:spMkLst>
            <pc:docMk/>
            <pc:sldMk cId="4148899691" sldId="257"/>
            <ac:spMk id="4" creationId="{9C47280B-FE87-0C03-F873-F5FFC4FCCF0B}"/>
          </ac:spMkLst>
        </pc:spChg>
        <pc:spChg chg="mod">
          <ac:chgData name="Luís Miguel de Amorim Ferreira Fernandes Nunes" userId="1d812779-0b2c-491a-85c0-bcf0339e061d" providerId="ADAL" clId="{4F436B05-25ED-4F6B-80F2-3CA4DE230516}" dt="2025-11-07T14:26:49.976" v="1536" actId="115"/>
          <ac:spMkLst>
            <pc:docMk/>
            <pc:sldMk cId="4148899691" sldId="257"/>
            <ac:spMk id="5" creationId="{66DC87C8-12B4-18B4-5827-A13A848AC733}"/>
          </ac:spMkLst>
        </pc:spChg>
        <pc:spChg chg="add mod">
          <ac:chgData name="Luís Miguel de Amorim Ferreira Fernandes Nunes" userId="1d812779-0b2c-491a-85c0-bcf0339e061d" providerId="ADAL" clId="{4F436B05-25ED-4F6B-80F2-3CA4DE230516}" dt="2025-11-07T14:26:45.082" v="1535" actId="1076"/>
          <ac:spMkLst>
            <pc:docMk/>
            <pc:sldMk cId="4148899691" sldId="257"/>
            <ac:spMk id="6" creationId="{5D00CEC4-C4AD-CBBD-BAAF-ADE37BFDC03C}"/>
          </ac:spMkLst>
        </pc:spChg>
      </pc:sldChg>
      <pc:sldChg chg="addSp modSp mod">
        <pc:chgData name="Luís Miguel de Amorim Ferreira Fernandes Nunes" userId="1d812779-0b2c-491a-85c0-bcf0339e061d" providerId="ADAL" clId="{4F436B05-25ED-4F6B-80F2-3CA4DE230516}" dt="2025-11-07T14:30:32.978" v="1555" actId="20577"/>
        <pc:sldMkLst>
          <pc:docMk/>
          <pc:sldMk cId="208514072" sldId="258"/>
        </pc:sldMkLst>
        <pc:spChg chg="add mod">
          <ac:chgData name="Luís Miguel de Amorim Ferreira Fernandes Nunes" userId="1d812779-0b2c-491a-85c0-bcf0339e061d" providerId="ADAL" clId="{4F436B05-25ED-4F6B-80F2-3CA4DE230516}" dt="2025-11-07T14:29:32.669" v="1548" actId="1076"/>
          <ac:spMkLst>
            <pc:docMk/>
            <pc:sldMk cId="208514072" sldId="258"/>
            <ac:spMk id="2" creationId="{3AF82551-E3C6-D8E6-4163-B7F124B8220E}"/>
          </ac:spMkLst>
        </pc:spChg>
        <pc:spChg chg="add mod">
          <ac:chgData name="Luís Miguel de Amorim Ferreira Fernandes Nunes" userId="1d812779-0b2c-491a-85c0-bcf0339e061d" providerId="ADAL" clId="{4F436B05-25ED-4F6B-80F2-3CA4DE230516}" dt="2025-11-07T14:29:32.669" v="1548" actId="1076"/>
          <ac:spMkLst>
            <pc:docMk/>
            <pc:sldMk cId="208514072" sldId="258"/>
            <ac:spMk id="3" creationId="{706A02DD-B089-D841-67DC-E3425389DE57}"/>
          </ac:spMkLst>
        </pc:spChg>
        <pc:spChg chg="add mod">
          <ac:chgData name="Luís Miguel de Amorim Ferreira Fernandes Nunes" userId="1d812779-0b2c-491a-85c0-bcf0339e061d" providerId="ADAL" clId="{4F436B05-25ED-4F6B-80F2-3CA4DE230516}" dt="2025-11-07T14:29:32.669" v="1548" actId="1076"/>
          <ac:spMkLst>
            <pc:docMk/>
            <pc:sldMk cId="208514072" sldId="258"/>
            <ac:spMk id="4" creationId="{0E9EDEE6-5A6B-721C-CED8-01D353119890}"/>
          </ac:spMkLst>
        </pc:spChg>
        <pc:spChg chg="mod">
          <ac:chgData name="Luís Miguel de Amorim Ferreira Fernandes Nunes" userId="1d812779-0b2c-491a-85c0-bcf0339e061d" providerId="ADAL" clId="{4F436B05-25ED-4F6B-80F2-3CA4DE230516}" dt="2025-11-07T14:30:32.978" v="1555" actId="20577"/>
          <ac:spMkLst>
            <pc:docMk/>
            <pc:sldMk cId="208514072" sldId="258"/>
            <ac:spMk id="5" creationId="{E6828F41-AA02-921D-CBE5-3BE8A396BB8E}"/>
          </ac:spMkLst>
        </pc:spChg>
        <pc:spChg chg="add mod">
          <ac:chgData name="Luís Miguel de Amorim Ferreira Fernandes Nunes" userId="1d812779-0b2c-491a-85c0-bcf0339e061d" providerId="ADAL" clId="{4F436B05-25ED-4F6B-80F2-3CA4DE230516}" dt="2025-11-07T14:29:32.669" v="1548" actId="1076"/>
          <ac:spMkLst>
            <pc:docMk/>
            <pc:sldMk cId="208514072" sldId="258"/>
            <ac:spMk id="6" creationId="{A86B4AD6-751F-FC05-4BE5-244B5E1046AE}"/>
          </ac:spMkLst>
        </pc:spChg>
      </pc:sldChg>
      <pc:sldChg chg="addSp modSp mod">
        <pc:chgData name="Luís Miguel de Amorim Ferreira Fernandes Nunes" userId="1d812779-0b2c-491a-85c0-bcf0339e061d" providerId="ADAL" clId="{4F436B05-25ED-4F6B-80F2-3CA4DE230516}" dt="2025-11-07T14:23:55.476" v="1512" actId="1076"/>
        <pc:sldMkLst>
          <pc:docMk/>
          <pc:sldMk cId="3931210710" sldId="259"/>
        </pc:sldMkLst>
        <pc:spChg chg="add mod">
          <ac:chgData name="Luís Miguel de Amorim Ferreira Fernandes Nunes" userId="1d812779-0b2c-491a-85c0-bcf0339e061d" providerId="ADAL" clId="{4F436B05-25ED-4F6B-80F2-3CA4DE230516}" dt="2025-11-07T14:23:51.446" v="1510" actId="1076"/>
          <ac:spMkLst>
            <pc:docMk/>
            <pc:sldMk cId="3931210710" sldId="259"/>
            <ac:spMk id="2" creationId="{D49DD8C7-56C8-D080-E98A-FC8333E93963}"/>
          </ac:spMkLst>
        </pc:spChg>
        <pc:spChg chg="add mod">
          <ac:chgData name="Luís Miguel de Amorim Ferreira Fernandes Nunes" userId="1d812779-0b2c-491a-85c0-bcf0339e061d" providerId="ADAL" clId="{4F436B05-25ED-4F6B-80F2-3CA4DE230516}" dt="2025-11-07T14:23:55.476" v="1512" actId="1076"/>
          <ac:spMkLst>
            <pc:docMk/>
            <pc:sldMk cId="3931210710" sldId="259"/>
            <ac:spMk id="3" creationId="{216514D4-3393-FFBA-4465-20F0D388B33D}"/>
          </ac:spMkLst>
        </pc:spChg>
        <pc:spChg chg="mod">
          <ac:chgData name="Luís Miguel de Amorim Ferreira Fernandes Nunes" userId="1d812779-0b2c-491a-85c0-bcf0339e061d" providerId="ADAL" clId="{4F436B05-25ED-4F6B-80F2-3CA4DE230516}" dt="2025-11-07T14:23:38.127" v="1508" actId="6549"/>
          <ac:spMkLst>
            <pc:docMk/>
            <pc:sldMk cId="3931210710" sldId="259"/>
            <ac:spMk id="5" creationId="{A04027C2-D595-465D-1B76-83C78CE2FBA1}"/>
          </ac:spMkLst>
        </pc:spChg>
      </pc:sldChg>
      <pc:sldChg chg="addSp modSp mod">
        <pc:chgData name="Luís Miguel de Amorim Ferreira Fernandes Nunes" userId="1d812779-0b2c-491a-85c0-bcf0339e061d" providerId="ADAL" clId="{4F436B05-25ED-4F6B-80F2-3CA4DE230516}" dt="2025-11-07T14:35:44.207" v="1632" actId="20577"/>
        <pc:sldMkLst>
          <pc:docMk/>
          <pc:sldMk cId="1789293505" sldId="260"/>
        </pc:sldMkLst>
        <pc:spChg chg="add mod">
          <ac:chgData name="Luís Miguel de Amorim Ferreira Fernandes Nunes" userId="1d812779-0b2c-491a-85c0-bcf0339e061d" providerId="ADAL" clId="{4F436B05-25ED-4F6B-80F2-3CA4DE230516}" dt="2025-11-07T14:35:44.207" v="1632" actId="20577"/>
          <ac:spMkLst>
            <pc:docMk/>
            <pc:sldMk cId="1789293505" sldId="260"/>
            <ac:spMk id="2" creationId="{A0A64214-06FD-5D5C-973E-37D5A27D9109}"/>
          </ac:spMkLst>
        </pc:spChg>
        <pc:spChg chg="add mod">
          <ac:chgData name="Luís Miguel de Amorim Ferreira Fernandes Nunes" userId="1d812779-0b2c-491a-85c0-bcf0339e061d" providerId="ADAL" clId="{4F436B05-25ED-4F6B-80F2-3CA4DE230516}" dt="2025-11-07T14:32:20.522" v="1586" actId="1076"/>
          <ac:spMkLst>
            <pc:docMk/>
            <pc:sldMk cId="1789293505" sldId="260"/>
            <ac:spMk id="3" creationId="{265AA94F-19E1-7C20-70EB-15865C1B53FC}"/>
          </ac:spMkLst>
        </pc:spChg>
        <pc:spChg chg="add mod">
          <ac:chgData name="Luís Miguel de Amorim Ferreira Fernandes Nunes" userId="1d812779-0b2c-491a-85c0-bcf0339e061d" providerId="ADAL" clId="{4F436B05-25ED-4F6B-80F2-3CA4DE230516}" dt="2025-11-07T14:32:57.762" v="1594" actId="20577"/>
          <ac:spMkLst>
            <pc:docMk/>
            <pc:sldMk cId="1789293505" sldId="260"/>
            <ac:spMk id="4" creationId="{7D36ADE2-1470-8C2F-877F-07D1C8D16E60}"/>
          </ac:spMkLst>
        </pc:spChg>
        <pc:spChg chg="mod">
          <ac:chgData name="Luís Miguel de Amorim Ferreira Fernandes Nunes" userId="1d812779-0b2c-491a-85c0-bcf0339e061d" providerId="ADAL" clId="{4F436B05-25ED-4F6B-80F2-3CA4DE230516}" dt="2025-11-07T14:32:48.295" v="1592" actId="20577"/>
          <ac:spMkLst>
            <pc:docMk/>
            <pc:sldMk cId="1789293505" sldId="260"/>
            <ac:spMk id="5" creationId="{9831E04C-BC39-B08C-567A-5858B2E16A30}"/>
          </ac:spMkLst>
        </pc:spChg>
      </pc:sldChg>
      <pc:sldChg chg="addSp modSp mod">
        <pc:chgData name="Luís Miguel de Amorim Ferreira Fernandes Nunes" userId="1d812779-0b2c-491a-85c0-bcf0339e061d" providerId="ADAL" clId="{4F436B05-25ED-4F6B-80F2-3CA4DE230516}" dt="2025-11-07T14:34:37.444" v="1628" actId="1076"/>
        <pc:sldMkLst>
          <pc:docMk/>
          <pc:sldMk cId="2901816106" sldId="261"/>
        </pc:sldMkLst>
        <pc:spChg chg="add mod">
          <ac:chgData name="Luís Miguel de Amorim Ferreira Fernandes Nunes" userId="1d812779-0b2c-491a-85c0-bcf0339e061d" providerId="ADAL" clId="{4F436B05-25ED-4F6B-80F2-3CA4DE230516}" dt="2025-11-07T14:34:27.702" v="1622" actId="1076"/>
          <ac:spMkLst>
            <pc:docMk/>
            <pc:sldMk cId="2901816106" sldId="261"/>
            <ac:spMk id="2" creationId="{9EFB7DE8-A4A8-78AC-3F99-12398B03A868}"/>
          </ac:spMkLst>
        </pc:spChg>
        <pc:spChg chg="add mod">
          <ac:chgData name="Luís Miguel de Amorim Ferreira Fernandes Nunes" userId="1d812779-0b2c-491a-85c0-bcf0339e061d" providerId="ADAL" clId="{4F436B05-25ED-4F6B-80F2-3CA4DE230516}" dt="2025-11-07T14:34:30.895" v="1624" actId="1076"/>
          <ac:spMkLst>
            <pc:docMk/>
            <pc:sldMk cId="2901816106" sldId="261"/>
            <ac:spMk id="3" creationId="{50680FE2-29FC-13E8-67F6-DC7DF105D5A6}"/>
          </ac:spMkLst>
        </pc:spChg>
        <pc:spChg chg="add mod">
          <ac:chgData name="Luís Miguel de Amorim Ferreira Fernandes Nunes" userId="1d812779-0b2c-491a-85c0-bcf0339e061d" providerId="ADAL" clId="{4F436B05-25ED-4F6B-80F2-3CA4DE230516}" dt="2025-11-07T14:34:33.516" v="1626" actId="1076"/>
          <ac:spMkLst>
            <pc:docMk/>
            <pc:sldMk cId="2901816106" sldId="261"/>
            <ac:spMk id="4" creationId="{43378D09-C22C-E883-0DF3-F4CEC0555D22}"/>
          </ac:spMkLst>
        </pc:spChg>
        <pc:spChg chg="mod">
          <ac:chgData name="Luís Miguel de Amorim Ferreira Fernandes Nunes" userId="1d812779-0b2c-491a-85c0-bcf0339e061d" providerId="ADAL" clId="{4F436B05-25ED-4F6B-80F2-3CA4DE230516}" dt="2025-11-07T14:34:12.973" v="1620" actId="20577"/>
          <ac:spMkLst>
            <pc:docMk/>
            <pc:sldMk cId="2901816106" sldId="261"/>
            <ac:spMk id="5" creationId="{F6488885-6104-EA0A-3591-DD702C141CEB}"/>
          </ac:spMkLst>
        </pc:spChg>
        <pc:spChg chg="add mod">
          <ac:chgData name="Luís Miguel de Amorim Ferreira Fernandes Nunes" userId="1d812779-0b2c-491a-85c0-bcf0339e061d" providerId="ADAL" clId="{4F436B05-25ED-4F6B-80F2-3CA4DE230516}" dt="2025-11-07T14:34:37.444" v="1628" actId="1076"/>
          <ac:spMkLst>
            <pc:docMk/>
            <pc:sldMk cId="2901816106" sldId="261"/>
            <ac:spMk id="6" creationId="{B50E8F28-8FFD-D2A9-4779-1312C1149F76}"/>
          </ac:spMkLst>
        </pc:spChg>
      </pc:sldChg>
      <pc:sldChg chg="addSp modSp mod">
        <pc:chgData name="Luís Miguel de Amorim Ferreira Fernandes Nunes" userId="1d812779-0b2c-491a-85c0-bcf0339e061d" providerId="ADAL" clId="{4F436B05-25ED-4F6B-80F2-3CA4DE230516}" dt="2025-11-07T14:35:08.681" v="1631" actId="1076"/>
        <pc:sldMkLst>
          <pc:docMk/>
          <pc:sldMk cId="3738608493" sldId="262"/>
        </pc:sldMkLst>
        <pc:spChg chg="add mod">
          <ac:chgData name="Luís Miguel de Amorim Ferreira Fernandes Nunes" userId="1d812779-0b2c-491a-85c0-bcf0339e061d" providerId="ADAL" clId="{4F436B05-25ED-4F6B-80F2-3CA4DE230516}" dt="2025-11-07T14:35:08.681" v="1631" actId="1076"/>
          <ac:spMkLst>
            <pc:docMk/>
            <pc:sldMk cId="3738608493" sldId="262"/>
            <ac:spMk id="2" creationId="{FFE730C9-6E65-0709-A00D-EE32AA5BA302}"/>
          </ac:spMkLst>
        </pc:spChg>
        <pc:spChg chg="add mod">
          <ac:chgData name="Luís Miguel de Amorim Ferreira Fernandes Nunes" userId="1d812779-0b2c-491a-85c0-bcf0339e061d" providerId="ADAL" clId="{4F436B05-25ED-4F6B-80F2-3CA4DE230516}" dt="2025-11-07T14:35:08.681" v="1631" actId="1076"/>
          <ac:spMkLst>
            <pc:docMk/>
            <pc:sldMk cId="3738608493" sldId="262"/>
            <ac:spMk id="3" creationId="{3829C6CE-4A86-260D-26DD-A51ADBF2A131}"/>
          </ac:spMkLst>
        </pc:spChg>
        <pc:spChg chg="add mod">
          <ac:chgData name="Luís Miguel de Amorim Ferreira Fernandes Nunes" userId="1d812779-0b2c-491a-85c0-bcf0339e061d" providerId="ADAL" clId="{4F436B05-25ED-4F6B-80F2-3CA4DE230516}" dt="2025-11-07T14:35:08.681" v="1631" actId="1076"/>
          <ac:spMkLst>
            <pc:docMk/>
            <pc:sldMk cId="3738608493" sldId="262"/>
            <ac:spMk id="4" creationId="{8EC89E1A-01BF-1AA5-ABF2-CCB5EC65979D}"/>
          </ac:spMkLst>
        </pc:spChg>
        <pc:spChg chg="mod">
          <ac:chgData name="Luís Miguel de Amorim Ferreira Fernandes Nunes" userId="1d812779-0b2c-491a-85c0-bcf0339e061d" providerId="ADAL" clId="{4F436B05-25ED-4F6B-80F2-3CA4DE230516}" dt="2025-11-07T14:34:45.922" v="1629" actId="1076"/>
          <ac:spMkLst>
            <pc:docMk/>
            <pc:sldMk cId="3738608493" sldId="262"/>
            <ac:spMk id="5" creationId="{AE16C73B-A146-980A-633B-852036E49419}"/>
          </ac:spMkLst>
        </pc:spChg>
      </pc:sldChg>
      <pc:sldChg chg="addSp modSp mod">
        <pc:chgData name="Luís Miguel de Amorim Ferreira Fernandes Nunes" userId="1d812779-0b2c-491a-85c0-bcf0339e061d" providerId="ADAL" clId="{4F436B05-25ED-4F6B-80F2-3CA4DE230516}" dt="2025-11-07T14:37:37.448" v="1658" actId="14100"/>
        <pc:sldMkLst>
          <pc:docMk/>
          <pc:sldMk cId="3219538207" sldId="263"/>
        </pc:sldMkLst>
        <pc:spChg chg="add mod">
          <ac:chgData name="Luís Miguel de Amorim Ferreira Fernandes Nunes" userId="1d812779-0b2c-491a-85c0-bcf0339e061d" providerId="ADAL" clId="{4F436B05-25ED-4F6B-80F2-3CA4DE230516}" dt="2025-11-07T14:37:37.448" v="1658" actId="14100"/>
          <ac:spMkLst>
            <pc:docMk/>
            <pc:sldMk cId="3219538207" sldId="263"/>
            <ac:spMk id="2" creationId="{56D87E2B-2637-76F6-360E-96982B65DA03}"/>
          </ac:spMkLst>
        </pc:spChg>
        <pc:spChg chg="add mod">
          <ac:chgData name="Luís Miguel de Amorim Ferreira Fernandes Nunes" userId="1d812779-0b2c-491a-85c0-bcf0339e061d" providerId="ADAL" clId="{4F436B05-25ED-4F6B-80F2-3CA4DE230516}" dt="2025-11-07T14:37:11.970" v="1657" actId="20577"/>
          <ac:spMkLst>
            <pc:docMk/>
            <pc:sldMk cId="3219538207" sldId="263"/>
            <ac:spMk id="3" creationId="{0987CCF4-B250-E29F-41C7-BB29CD97E8F1}"/>
          </ac:spMkLst>
        </pc:spChg>
        <pc:spChg chg="mod">
          <ac:chgData name="Luís Miguel de Amorim Ferreira Fernandes Nunes" userId="1d812779-0b2c-491a-85c0-bcf0339e061d" providerId="ADAL" clId="{4F436B05-25ED-4F6B-80F2-3CA4DE230516}" dt="2025-11-07T14:36:49.895" v="1654" actId="6549"/>
          <ac:spMkLst>
            <pc:docMk/>
            <pc:sldMk cId="3219538207" sldId="263"/>
            <ac:spMk id="5" creationId="{EEA32E1E-C949-9E42-1919-D9CF31ED139A}"/>
          </ac:spMkLst>
        </pc:spChg>
      </pc:sldChg>
      <pc:sldChg chg="addSp modSp mod">
        <pc:chgData name="Luís Miguel de Amorim Ferreira Fernandes Nunes" userId="1d812779-0b2c-491a-85c0-bcf0339e061d" providerId="ADAL" clId="{4F436B05-25ED-4F6B-80F2-3CA4DE230516}" dt="2025-11-07T14:39:33.418" v="1713" actId="1076"/>
        <pc:sldMkLst>
          <pc:docMk/>
          <pc:sldMk cId="3136011944" sldId="264"/>
        </pc:sldMkLst>
        <pc:spChg chg="add mod">
          <ac:chgData name="Luís Miguel de Amorim Ferreira Fernandes Nunes" userId="1d812779-0b2c-491a-85c0-bcf0339e061d" providerId="ADAL" clId="{4F436B05-25ED-4F6B-80F2-3CA4DE230516}" dt="2025-11-07T14:37:52.429" v="1660"/>
          <ac:spMkLst>
            <pc:docMk/>
            <pc:sldMk cId="3136011944" sldId="264"/>
            <ac:spMk id="2" creationId="{AF291282-A962-D2C2-7D09-E5FF843BA5B2}"/>
          </ac:spMkLst>
        </pc:spChg>
        <pc:spChg chg="add mod">
          <ac:chgData name="Luís Miguel de Amorim Ferreira Fernandes Nunes" userId="1d812779-0b2c-491a-85c0-bcf0339e061d" providerId="ADAL" clId="{4F436B05-25ED-4F6B-80F2-3CA4DE230516}" dt="2025-11-07T14:39:33.418" v="1713" actId="1076"/>
          <ac:spMkLst>
            <pc:docMk/>
            <pc:sldMk cId="3136011944" sldId="264"/>
            <ac:spMk id="3" creationId="{1DFA07E8-D93C-AC1C-DC31-9B588C3174FC}"/>
          </ac:spMkLst>
        </pc:spChg>
        <pc:spChg chg="add mod">
          <ac:chgData name="Luís Miguel de Amorim Ferreira Fernandes Nunes" userId="1d812779-0b2c-491a-85c0-bcf0339e061d" providerId="ADAL" clId="{4F436B05-25ED-4F6B-80F2-3CA4DE230516}" dt="2025-11-07T14:39:33.418" v="1713" actId="1076"/>
          <ac:spMkLst>
            <pc:docMk/>
            <pc:sldMk cId="3136011944" sldId="264"/>
            <ac:spMk id="4" creationId="{6AC4B143-8FC2-CB1A-E174-BBC9E78DF1A8}"/>
          </ac:spMkLst>
        </pc:spChg>
        <pc:spChg chg="mod">
          <ac:chgData name="Luís Miguel de Amorim Ferreira Fernandes Nunes" userId="1d812779-0b2c-491a-85c0-bcf0339e061d" providerId="ADAL" clId="{4F436B05-25ED-4F6B-80F2-3CA4DE230516}" dt="2025-11-07T14:38:54.677" v="1711" actId="6549"/>
          <ac:spMkLst>
            <pc:docMk/>
            <pc:sldMk cId="3136011944" sldId="264"/>
            <ac:spMk id="5" creationId="{A477C629-C23E-2BCE-A8E3-D3C808ACCC20}"/>
          </ac:spMkLst>
        </pc:spChg>
        <pc:spChg chg="add mod">
          <ac:chgData name="Luís Miguel de Amorim Ferreira Fernandes Nunes" userId="1d812779-0b2c-491a-85c0-bcf0339e061d" providerId="ADAL" clId="{4F436B05-25ED-4F6B-80F2-3CA4DE230516}" dt="2025-11-07T14:39:33.418" v="1713" actId="1076"/>
          <ac:spMkLst>
            <pc:docMk/>
            <pc:sldMk cId="3136011944" sldId="264"/>
            <ac:spMk id="6" creationId="{4FBE12AE-1CB6-6A1D-94BC-0B90507E8D8B}"/>
          </ac:spMkLst>
        </pc:spChg>
      </pc:sldChg>
      <pc:sldChg chg="addSp modSp add mod">
        <pc:chgData name="Luís Miguel de Amorim Ferreira Fernandes Nunes" userId="1d812779-0b2c-491a-85c0-bcf0339e061d" providerId="ADAL" clId="{4F436B05-25ED-4F6B-80F2-3CA4DE230516}" dt="2025-11-07T14:41:48.787" v="1889" actId="1076"/>
        <pc:sldMkLst>
          <pc:docMk/>
          <pc:sldMk cId="3662924972" sldId="266"/>
        </pc:sldMkLst>
        <pc:spChg chg="add mod">
          <ac:chgData name="Luís Miguel de Amorim Ferreira Fernandes Nunes" userId="1d812779-0b2c-491a-85c0-bcf0339e061d" providerId="ADAL" clId="{4F436B05-25ED-4F6B-80F2-3CA4DE230516}" dt="2025-11-07T14:41:43.122" v="1887" actId="1076"/>
          <ac:spMkLst>
            <pc:docMk/>
            <pc:sldMk cId="3662924972" sldId="266"/>
            <ac:spMk id="2" creationId="{60E688C6-77F9-E10F-2244-3E626E2265AC}"/>
          </ac:spMkLst>
        </pc:spChg>
        <pc:spChg chg="add mod">
          <ac:chgData name="Luís Miguel de Amorim Ferreira Fernandes Nunes" userId="1d812779-0b2c-491a-85c0-bcf0339e061d" providerId="ADAL" clId="{4F436B05-25ED-4F6B-80F2-3CA4DE230516}" dt="2025-11-07T14:41:43.122" v="1887" actId="1076"/>
          <ac:spMkLst>
            <pc:docMk/>
            <pc:sldMk cId="3662924972" sldId="266"/>
            <ac:spMk id="3" creationId="{57CCFBC1-1CFB-26A9-A9C4-67C4649B9869}"/>
          </ac:spMkLst>
        </pc:spChg>
        <pc:spChg chg="add mod">
          <ac:chgData name="Luís Miguel de Amorim Ferreira Fernandes Nunes" userId="1d812779-0b2c-491a-85c0-bcf0339e061d" providerId="ADAL" clId="{4F436B05-25ED-4F6B-80F2-3CA4DE230516}" dt="2025-11-07T14:41:43.122" v="1887" actId="1076"/>
          <ac:spMkLst>
            <pc:docMk/>
            <pc:sldMk cId="3662924972" sldId="266"/>
            <ac:spMk id="4" creationId="{418FD12E-E6BD-D4D6-6773-C9D5D57A3A08}"/>
          </ac:spMkLst>
        </pc:spChg>
        <pc:spChg chg="mod">
          <ac:chgData name="Luís Miguel de Amorim Ferreira Fernandes Nunes" userId="1d812779-0b2c-491a-85c0-bcf0339e061d" providerId="ADAL" clId="{4F436B05-25ED-4F6B-80F2-3CA4DE230516}" dt="2025-11-07T14:41:08.434" v="1885" actId="20577"/>
          <ac:spMkLst>
            <pc:docMk/>
            <pc:sldMk cId="3662924972" sldId="266"/>
            <ac:spMk id="5" creationId="{94863746-F8E7-CB64-0B81-B7249A1296B8}"/>
          </ac:spMkLst>
        </pc:spChg>
        <pc:spChg chg="add mod">
          <ac:chgData name="Luís Miguel de Amorim Ferreira Fernandes Nunes" userId="1d812779-0b2c-491a-85c0-bcf0339e061d" providerId="ADAL" clId="{4F436B05-25ED-4F6B-80F2-3CA4DE230516}" dt="2025-11-07T14:41:48.787" v="1889" actId="1076"/>
          <ac:spMkLst>
            <pc:docMk/>
            <pc:sldMk cId="3662924972" sldId="266"/>
            <ac:spMk id="6" creationId="{5174312D-F5EF-567C-C5A0-9DAFE7CBD87D}"/>
          </ac:spMkLst>
        </pc:spChg>
        <pc:spChg chg="add mod">
          <ac:chgData name="Luís Miguel de Amorim Ferreira Fernandes Nunes" userId="1d812779-0b2c-491a-85c0-bcf0339e061d" providerId="ADAL" clId="{4F436B05-25ED-4F6B-80F2-3CA4DE230516}" dt="2025-11-07T14:41:48.787" v="1889" actId="1076"/>
          <ac:spMkLst>
            <pc:docMk/>
            <pc:sldMk cId="3662924972" sldId="266"/>
            <ac:spMk id="7" creationId="{84CF5181-85E2-DE7A-66E0-533B47BD99DB}"/>
          </ac:spMkLst>
        </pc:spChg>
        <pc:spChg chg="add mod">
          <ac:chgData name="Luís Miguel de Amorim Ferreira Fernandes Nunes" userId="1d812779-0b2c-491a-85c0-bcf0339e061d" providerId="ADAL" clId="{4F436B05-25ED-4F6B-80F2-3CA4DE230516}" dt="2025-11-07T14:41:48.787" v="1889" actId="1076"/>
          <ac:spMkLst>
            <pc:docMk/>
            <pc:sldMk cId="3662924972" sldId="266"/>
            <ac:spMk id="8" creationId="{FACDAC09-BA7A-A6CB-62F5-551FEF7CCABC}"/>
          </ac:spMkLst>
        </pc:spChg>
      </pc:sldChg>
      <pc:sldChg chg="add del setBg">
        <pc:chgData name="Luís Miguel de Amorim Ferreira Fernandes Nunes" userId="1d812779-0b2c-491a-85c0-bcf0339e061d" providerId="ADAL" clId="{4F436B05-25ED-4F6B-80F2-3CA4DE230516}" dt="2025-11-07T14:59:46.988" v="1902"/>
        <pc:sldMkLst>
          <pc:docMk/>
          <pc:sldMk cId="2351745593" sldId="26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C00A3-8F40-4D4A-8002-E0DB21A4645C}" type="datetimeFigureOut">
              <a:rPr lang="en-GB" smtClean="0"/>
              <a:t>07/11/2025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C59A4-0F13-424F-B3CC-3849259355D6}" type="slidenum">
              <a:rPr lang="en-GB" smtClean="0"/>
              <a:t>‹#›</a:t>
            </a:fld>
            <a:endParaRPr lang="en-GB"/>
          </a:p>
        </p:txBody>
      </p:sp>
    </p:spTree>
    <p:extLst>
      <p:ext uri="{BB962C8B-B14F-4D97-AF65-F5344CB8AC3E}">
        <p14:creationId xmlns:p14="http://schemas.microsoft.com/office/powerpoint/2010/main" val="1837074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F98B-15F5-305A-9891-DACF5AC42E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28E84CC-5110-0AEA-1A09-FE1540A4B0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F3E9A58-8C26-A9CD-F8BE-3DE2BCCCF59A}"/>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84719526-BAD7-62F2-D0A4-A3915C9DA4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AC61B1-3B3C-9C87-98AF-5396926868A5}"/>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97423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EFD73-594C-81CE-A5A0-708614F322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60EDB2E-5BBA-2E3D-FBF4-F8EA768DCB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2E0FE6-7B8D-FD62-066F-B842F0E74A62}"/>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06F1B7E5-5DE2-4C91-EE2B-1436A7153D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CEEF92-E6C9-2BD5-4247-84CFAA58D73D}"/>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377295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76D09C-CC4F-04F4-12FE-CC374BD6C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DC3633-72F6-9DBD-E667-44A0C377EB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CE32F6-2C24-8BFC-E6D6-ECD7BA161F0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1989A18E-B220-A80F-3EC9-33544281AF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44F09D-18BE-21F1-73AE-1A5D4930A60A}"/>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315196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3265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CCABE0-2898-4D44-678C-FCFFCE4B07D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S"/>
          </a:p>
        </p:txBody>
      </p:sp>
      <p:sp>
        <p:nvSpPr>
          <p:cNvPr id="3" name="Subtítulo 2">
            <a:extLst>
              <a:ext uri="{FF2B5EF4-FFF2-40B4-BE49-F238E27FC236}">
                <a16:creationId xmlns:a16="http://schemas.microsoft.com/office/drawing/2014/main" id="{750AECAD-C344-1347-55AF-EFDE156E8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Marcador de fecha 3">
            <a:extLst>
              <a:ext uri="{FF2B5EF4-FFF2-40B4-BE49-F238E27FC236}">
                <a16:creationId xmlns:a16="http://schemas.microsoft.com/office/drawing/2014/main" id="{58327FE9-66BD-8C93-5A61-FC0EA4E0CFA1}"/>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FB00BDD-AF32-BB19-57D9-71AEF66B646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AF924B0-C1CA-4D0F-75CA-5E14C98B6C2B}"/>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063739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AC861C-13AB-52A3-BAB0-A4875D299178}"/>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54983700-57A7-EBAB-AAE8-F326BB6671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D012F224-FCC6-D0D9-463A-AF32D0F0AD2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1ACD013C-0E8E-3209-085D-4F401896087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E89BB49-C52C-A327-51DB-32447986915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767959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7896EF-2046-1487-A7CC-705088E268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S"/>
          </a:p>
        </p:txBody>
      </p:sp>
      <p:sp>
        <p:nvSpPr>
          <p:cNvPr id="3" name="Marcador de texto 2">
            <a:extLst>
              <a:ext uri="{FF2B5EF4-FFF2-40B4-BE49-F238E27FC236}">
                <a16:creationId xmlns:a16="http://schemas.microsoft.com/office/drawing/2014/main" id="{064E91C1-4FF3-64E3-CE46-F8734B9C5A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Marcador de fecha 3">
            <a:extLst>
              <a:ext uri="{FF2B5EF4-FFF2-40B4-BE49-F238E27FC236}">
                <a16:creationId xmlns:a16="http://schemas.microsoft.com/office/drawing/2014/main" id="{D944B97B-98AF-8BD9-F1B1-4BEE09F9989C}"/>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AB328023-36A9-240C-3B17-CEACE7AC030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2DA153-AEE8-E73D-EC89-11B1F2E27707}"/>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569890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86FB6E-2C5B-2CE5-08A8-3792E82B8BC7}"/>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3B589E6E-658C-9535-3B86-A65E78007C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contenido 3">
            <a:extLst>
              <a:ext uri="{FF2B5EF4-FFF2-40B4-BE49-F238E27FC236}">
                <a16:creationId xmlns:a16="http://schemas.microsoft.com/office/drawing/2014/main" id="{50A7B9AD-136A-A853-98E2-C19D93741A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fecha 4">
            <a:extLst>
              <a:ext uri="{FF2B5EF4-FFF2-40B4-BE49-F238E27FC236}">
                <a16:creationId xmlns:a16="http://schemas.microsoft.com/office/drawing/2014/main" id="{A5F73AF7-57F6-748D-92DD-8FEE1A4A267A}"/>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144CBBCE-097C-20DB-8FC5-FE0EEA61618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6624FC5-8B3F-0D71-8DB9-3BF6A8FC7525}"/>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282331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D8656B-E306-7516-CAF9-474B83E8FDAB}"/>
              </a:ext>
            </a:extLst>
          </p:cNvPr>
          <p:cNvSpPr>
            <a:spLocks noGrp="1"/>
          </p:cNvSpPr>
          <p:nvPr>
            <p:ph type="title"/>
          </p:nvPr>
        </p:nvSpPr>
        <p:spPr>
          <a:xfrm>
            <a:off x="839788" y="365125"/>
            <a:ext cx="10515600" cy="1325563"/>
          </a:xfrm>
        </p:spPr>
        <p:txBody>
          <a:bodyPr/>
          <a:lstStyle/>
          <a:p>
            <a:r>
              <a:rPr lang="en-US"/>
              <a:t>Click to edit Master title style</a:t>
            </a:r>
            <a:endParaRPr lang="es-ES"/>
          </a:p>
        </p:txBody>
      </p:sp>
      <p:sp>
        <p:nvSpPr>
          <p:cNvPr id="3" name="Marcador de texto 2">
            <a:extLst>
              <a:ext uri="{FF2B5EF4-FFF2-40B4-BE49-F238E27FC236}">
                <a16:creationId xmlns:a16="http://schemas.microsoft.com/office/drawing/2014/main" id="{CC0C9B29-B0FE-9B75-246C-E8E81B45A9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Marcador de contenido 3">
            <a:extLst>
              <a:ext uri="{FF2B5EF4-FFF2-40B4-BE49-F238E27FC236}">
                <a16:creationId xmlns:a16="http://schemas.microsoft.com/office/drawing/2014/main" id="{97F79F25-ADE6-1C6E-DD3E-218B9E0D30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texto 4">
            <a:extLst>
              <a:ext uri="{FF2B5EF4-FFF2-40B4-BE49-F238E27FC236}">
                <a16:creationId xmlns:a16="http://schemas.microsoft.com/office/drawing/2014/main" id="{B23E3841-93B7-A84E-FC98-AAE43771D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Marcador de contenido 5">
            <a:extLst>
              <a:ext uri="{FF2B5EF4-FFF2-40B4-BE49-F238E27FC236}">
                <a16:creationId xmlns:a16="http://schemas.microsoft.com/office/drawing/2014/main" id="{3CDA5AD8-5FC0-846F-C351-0294D4BDE0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Marcador de fecha 6">
            <a:extLst>
              <a:ext uri="{FF2B5EF4-FFF2-40B4-BE49-F238E27FC236}">
                <a16:creationId xmlns:a16="http://schemas.microsoft.com/office/drawing/2014/main" id="{FCAC4B7B-0001-6173-3700-01F08A7B54B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8" name="Marcador de pie de página 7">
            <a:extLst>
              <a:ext uri="{FF2B5EF4-FFF2-40B4-BE49-F238E27FC236}">
                <a16:creationId xmlns:a16="http://schemas.microsoft.com/office/drawing/2014/main" id="{94E63A35-B40F-F16B-8414-7C9D191F4C1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39C6844-F55F-02C4-6DCF-8DAD6A81D3E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40906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CF871F-B9B0-2600-0685-59AC01F09A37}"/>
              </a:ext>
            </a:extLst>
          </p:cNvPr>
          <p:cNvSpPr>
            <a:spLocks noGrp="1"/>
          </p:cNvSpPr>
          <p:nvPr>
            <p:ph type="title"/>
          </p:nvPr>
        </p:nvSpPr>
        <p:spPr/>
        <p:txBody>
          <a:bodyPr/>
          <a:lstStyle/>
          <a:p>
            <a:r>
              <a:rPr lang="en-US"/>
              <a:t>Click to edit Master title style</a:t>
            </a:r>
            <a:endParaRPr lang="es-ES"/>
          </a:p>
        </p:txBody>
      </p:sp>
      <p:sp>
        <p:nvSpPr>
          <p:cNvPr id="3" name="Marcador de fecha 2">
            <a:extLst>
              <a:ext uri="{FF2B5EF4-FFF2-40B4-BE49-F238E27FC236}">
                <a16:creationId xmlns:a16="http://schemas.microsoft.com/office/drawing/2014/main" id="{865D1A47-0FCE-A6F7-6CDD-C323DB0B2978}"/>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4" name="Marcador de pie de página 3">
            <a:extLst>
              <a:ext uri="{FF2B5EF4-FFF2-40B4-BE49-F238E27FC236}">
                <a16:creationId xmlns:a16="http://schemas.microsoft.com/office/drawing/2014/main" id="{7C5C2444-0BC2-1CDE-95DE-43E5FB5CDF5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6087597-E664-920D-8365-68FBBE7F2F30}"/>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916789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36507DC-E625-4F08-5BD0-F78948A4F47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3" name="Marcador de pie de página 2">
            <a:extLst>
              <a:ext uri="{FF2B5EF4-FFF2-40B4-BE49-F238E27FC236}">
                <a16:creationId xmlns:a16="http://schemas.microsoft.com/office/drawing/2014/main" id="{376863B6-832C-815F-4EF6-084E79CCC3F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BAB1919-B702-10EF-BFC8-651A19FCC10D}"/>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662081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E101A-DC98-D257-12DA-EA5B067CEC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24FD35B-645F-7405-C2AF-60A1AFAB07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8005D2-B4B5-079D-D9AE-D4E6EFDD6BE2}"/>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D23A9CB7-789E-F4E0-628D-FD9708B095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16AA59-7A31-82CF-3C32-F6ACC81262A8}"/>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27062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BEA4D-9F7E-9E28-819F-9C7D30DF65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contenido 2">
            <a:extLst>
              <a:ext uri="{FF2B5EF4-FFF2-40B4-BE49-F238E27FC236}">
                <a16:creationId xmlns:a16="http://schemas.microsoft.com/office/drawing/2014/main" id="{CCCE37E8-427D-1380-F7FC-9C7D16E69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texto 3">
            <a:extLst>
              <a:ext uri="{FF2B5EF4-FFF2-40B4-BE49-F238E27FC236}">
                <a16:creationId xmlns:a16="http://schemas.microsoft.com/office/drawing/2014/main" id="{E4A7B16B-FBC4-3608-DF52-81D5963186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1090154E-95F4-84C1-3972-7791270B6AE3}"/>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6B8AC95B-8377-E2F7-A8D0-FC3A80D4571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4E2C67D-C90B-B405-BF8F-1FC0423F34B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622586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053452-E460-776C-FF9C-7BC6127277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posición de imagen 2">
            <a:extLst>
              <a:ext uri="{FF2B5EF4-FFF2-40B4-BE49-F238E27FC236}">
                <a16:creationId xmlns:a16="http://schemas.microsoft.com/office/drawing/2014/main" id="{8FB7F2A6-B181-E88E-F14B-D393E454D2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s-ES"/>
          </a:p>
        </p:txBody>
      </p:sp>
      <p:sp>
        <p:nvSpPr>
          <p:cNvPr id="4" name="Marcador de texto 3">
            <a:extLst>
              <a:ext uri="{FF2B5EF4-FFF2-40B4-BE49-F238E27FC236}">
                <a16:creationId xmlns:a16="http://schemas.microsoft.com/office/drawing/2014/main" id="{98E95052-6101-9FED-83D0-E85959608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A10C0444-5359-8F6D-6A7A-D452E567FE8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50DF6C92-5022-E386-BAB0-F5EE7FDAB42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505D7C4-0C16-ECDB-07F2-051439F9D173}"/>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588685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47748E-65FD-406A-3403-D5D08C3E42DB}"/>
              </a:ext>
            </a:extLst>
          </p:cNvPr>
          <p:cNvSpPr>
            <a:spLocks noGrp="1"/>
          </p:cNvSpPr>
          <p:nvPr>
            <p:ph type="title"/>
          </p:nvPr>
        </p:nvSpPr>
        <p:spPr/>
        <p:txBody>
          <a:bodyPr/>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A8A579C0-AC16-8C9A-5DAD-980B02FB36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F312CFB8-28D6-B418-5481-0EAA0347E9B2}"/>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899CD4B4-D735-84C0-7125-405666B75D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669697F-F08D-2807-6CB1-AA955ECDA792}"/>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7454765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2A2B2A2-80A8-7F7D-0ABE-15AA918A15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6C841F2D-EF94-DF69-B697-5D91FFCF97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CA8A5B03-2A00-14E0-0CB5-A642E9FEE085}"/>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DE7D653A-D59F-5CB6-54C6-8107214417E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F4C5280-B17F-E12F-9253-F442C496F4A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84295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DABB-9F66-93FF-3597-B41E59E8B2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2CF003C-0CB1-B7A7-E2DB-C2257603A90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886E03-B403-CC77-4FCC-69A22A95A5DC}"/>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E388209C-1A08-B2A1-1122-72AAC17E9C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B8A134-2974-FB25-38EA-8B5A6018C591}"/>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300502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8DECE-4D92-87FC-49AD-E5B337DB27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3BB7A-A890-8CAB-579A-7E48F46F17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6F500E0-C4C1-EDF7-13A2-DC84DFFDC4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FDCDCC0-A84E-459F-A285-25ADCAE20CF8}"/>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2CE552E0-1395-37A3-71D2-E23A417867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18570B-FEE7-D141-67FE-173B74D03ABA}"/>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126003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2BF29-E0B3-5680-611C-140BB074754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B61997-3C6E-9A00-26F0-C6B46D719E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CB6C56-E6E6-DE3B-524E-4CD13C30A9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22CCAB5-BA74-FC24-7711-F177D7FED1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DCF47D-AD8A-B67D-9486-C7668B023F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5BAE87-8610-A106-73AF-5F12796A310D}"/>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8" name="Footer Placeholder 7">
            <a:extLst>
              <a:ext uri="{FF2B5EF4-FFF2-40B4-BE49-F238E27FC236}">
                <a16:creationId xmlns:a16="http://schemas.microsoft.com/office/drawing/2014/main" id="{8152489A-3C8A-04F9-2A4E-36834B2E7D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B1693F8-98AC-DD3D-02E1-A31CEC228113}"/>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70950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7C569-8ACF-C2ED-D0AE-53E1D81334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2964688-EB47-743C-AB11-3F70AC94013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4" name="Footer Placeholder 3">
            <a:extLst>
              <a:ext uri="{FF2B5EF4-FFF2-40B4-BE49-F238E27FC236}">
                <a16:creationId xmlns:a16="http://schemas.microsoft.com/office/drawing/2014/main" id="{2B3BFB15-EC5F-57E1-C4F5-8A2D96B5732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238E592-E1BB-351B-01EF-AB25F9E7D012}"/>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673430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B8578-6311-7D73-C490-AA29C48C4628}"/>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3" name="Footer Placeholder 2">
            <a:extLst>
              <a:ext uri="{FF2B5EF4-FFF2-40B4-BE49-F238E27FC236}">
                <a16:creationId xmlns:a16="http://schemas.microsoft.com/office/drawing/2014/main" id="{2CF83A31-7FE2-B7FA-450F-AAB8DD9FA2F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8C96950-62F5-4A63-9D87-4A97479C28C1}"/>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682191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121A5-8B64-0B4A-8C88-12EDDE724E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4A2E173-EC8A-657E-1177-396501EFEA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EC10595-1454-1AC8-8B7F-4A68082585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F4B32C-FD86-388C-33CB-CCD17230552C}"/>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B768667A-A1ED-947B-B66A-E8FC9F11E4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96E135-F2B8-9D73-8F63-0FE7869A4940}"/>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482078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47E6-82F6-E69B-4E68-9D20FEF156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7A6781D-113F-82A6-B5D7-BA9F114461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21F39E5-7335-C65A-1426-3C293BB3BC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8D07AA-1A19-FF23-3912-450B35ED548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C168A9E1-F133-14C9-F1C4-C57BD7D238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AED525-54B6-04DD-268A-8C8BF335F1E8}"/>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404178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40D41E-1198-11DE-05F4-2FB609CAAF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F9C920-E292-54F5-5640-A60B02CC98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4AC61C-5AE6-0CF2-7212-8D2031FF70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3C0F3428-A90C-0C9F-14B5-DE01F56918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EA98EC4-4E92-8DEB-EE62-D60531D735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B6A4958-4058-46DD-8549-C851BCE25AFC}" type="slidenum">
              <a:rPr lang="en-GB" smtClean="0"/>
              <a:t>‹#›</a:t>
            </a:fld>
            <a:endParaRPr lang="en-GB"/>
          </a:p>
        </p:txBody>
      </p:sp>
    </p:spTree>
    <p:extLst>
      <p:ext uri="{BB962C8B-B14F-4D97-AF65-F5344CB8AC3E}">
        <p14:creationId xmlns:p14="http://schemas.microsoft.com/office/powerpoint/2010/main" val="2200710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C66B257-DA3D-7D72-0A2B-E62EC5005E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D5B2036-61E6-ED38-8E40-B84E2143E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B805326-8C3E-ED3A-EAB1-2CC41A00D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1820842-ED9E-5374-9C81-23692BA7A8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5E48BAE8-4427-740F-3D7A-7052266786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7BE44F-0859-0E44-84A9-BEDBD63CB2FD}" type="slidenum">
              <a:rPr lang="es-ES" smtClean="0"/>
              <a:t>‹#›</a:t>
            </a:fld>
            <a:endParaRPr lang="es-ES"/>
          </a:p>
        </p:txBody>
      </p:sp>
    </p:spTree>
    <p:extLst>
      <p:ext uri="{BB962C8B-B14F-4D97-AF65-F5344CB8AC3E}">
        <p14:creationId xmlns:p14="http://schemas.microsoft.com/office/powerpoint/2010/main" val="3873853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s://op.europa.eu/webpub/mare/eu-blue-economy-report-2025/energy-transition-and-costal-flood-impacts/climate-change-environmental-impacts-and-sustainability.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op.europa.eu/webpub/mare/eu-blue-economy-report-2025/energy-transition-and-costal-flood-impacts/energy-transition-in-the-eu-fishing-fleet.html"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op.europa.eu/webpub/mare/eu-blue-economy-report-2025/blue-economic-sectors/marine-renewable-energy.html#oceanenergy"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op.europa.eu/webpub/mare/eu-blue-economy-report-2025/blue-economic-sectors/marine-renewable-energy.html#oceanenergy"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op.europa.eu/webpub/mare/eu-blue-economy-report-2025/blue-economic-sectors/coastal-tourism.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C0A80F65-E53F-3DCF-39AF-EE66F544A30D}"/>
              </a:ext>
            </a:extLst>
          </p:cNvPr>
          <p:cNvSpPr>
            <a:spLocks noGrp="1"/>
          </p:cNvSpPr>
          <p:nvPr>
            <p:ph type="ctrTitle"/>
          </p:nvPr>
        </p:nvSpPr>
        <p:spPr>
          <a:xfrm>
            <a:off x="1524000" y="3818020"/>
            <a:ext cx="9144000" cy="1488657"/>
          </a:xfrm>
        </p:spPr>
        <p:txBody>
          <a:bodyPr>
            <a:noAutofit/>
          </a:bodyPr>
          <a:lstStyle/>
          <a:p>
            <a:r>
              <a:rPr lang="en-US" sz="3200" b="1">
                <a:solidFill>
                  <a:schemeClr val="bg1"/>
                </a:solidFill>
                <a:latin typeface="Roboto Flex Normal" panose="02000000000000000000" pitchFamily="2" charset="0"/>
                <a:ea typeface="Roboto Flex Normal" panose="02000000000000000000" pitchFamily="2" charset="0"/>
              </a:rPr>
              <a:t>SeaBluE – the Joint Bachelor’s Degree in Sustainable Blue Economy</a:t>
            </a:r>
            <a:br>
              <a:rPr lang="en-US" sz="3200" b="1">
                <a:solidFill>
                  <a:schemeClr val="bg1"/>
                </a:solidFill>
                <a:latin typeface="Roboto Flex Normal" panose="02000000000000000000" pitchFamily="2" charset="0"/>
                <a:ea typeface="Roboto Flex Normal" panose="02000000000000000000" pitchFamily="2" charset="0"/>
              </a:rPr>
            </a:br>
            <a:r>
              <a:rPr lang="es-ES" sz="3200" b="1">
                <a:solidFill>
                  <a:schemeClr val="bg1"/>
                </a:solidFill>
                <a:latin typeface="Roboto Flex Normal" panose="02000000000000000000" pitchFamily="2" charset="0"/>
                <a:ea typeface="Roboto Flex Normal" panose="02000000000000000000" pitchFamily="2" charset="0"/>
              </a:rPr>
              <a:t>  </a:t>
            </a:r>
            <a:br>
              <a:rPr lang="es-ES" sz="3200" b="1">
                <a:solidFill>
                  <a:schemeClr val="bg1"/>
                </a:solidFill>
                <a:latin typeface="Roboto Flex Normal" panose="02000000000000000000" pitchFamily="2" charset="0"/>
                <a:ea typeface="Roboto Flex Normal" panose="02000000000000000000" pitchFamily="2" charset="0"/>
              </a:rPr>
            </a:br>
            <a:r>
              <a:rPr lang="es-ES" sz="3200">
                <a:solidFill>
                  <a:schemeClr val="bg1"/>
                </a:solidFill>
                <a:latin typeface="Roboto Flex Normal" panose="02000000000000000000" pitchFamily="2" charset="0"/>
                <a:ea typeface="Roboto Flex Normal" panose="02000000000000000000" pitchFamily="2" charset="0"/>
              </a:rPr>
              <a:t>Soft and Academic Skills </a:t>
            </a:r>
            <a:endParaRPr lang="es-ES" sz="3200" dirty="0">
              <a:solidFill>
                <a:schemeClr val="bg1"/>
              </a:solidFill>
              <a:latin typeface="Roboto Flex Normal" panose="02000000000000000000" pitchFamily="2" charset="0"/>
              <a:ea typeface="Roboto Flex Normal" panose="02000000000000000000" pitchFamily="2" charset="0"/>
            </a:endParaRPr>
          </a:p>
        </p:txBody>
      </p:sp>
    </p:spTree>
    <p:extLst>
      <p:ext uri="{BB962C8B-B14F-4D97-AF65-F5344CB8AC3E}">
        <p14:creationId xmlns:p14="http://schemas.microsoft.com/office/powerpoint/2010/main" val="2351745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AB93E7-9FD4-A23C-7427-FA6CCAD12E0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EA32E1E-C949-9E42-1919-D9CF31ED139A}"/>
              </a:ext>
            </a:extLst>
          </p:cNvPr>
          <p:cNvSpPr txBox="1"/>
          <p:nvPr/>
        </p:nvSpPr>
        <p:spPr>
          <a:xfrm>
            <a:off x="1188258" y="2288785"/>
            <a:ext cx="9558550" cy="3139321"/>
          </a:xfrm>
          <a:prstGeom prst="rect">
            <a:avLst/>
          </a:prstGeom>
          <a:noFill/>
        </p:spPr>
        <p:txBody>
          <a:bodyPr wrap="square">
            <a:spAutoFit/>
          </a:bodyPr>
          <a:lstStyle/>
          <a:p>
            <a:r>
              <a:rPr lang="en-GB"/>
              <a:t>Open this page, read the text on the page and observe the first figure with attention;</a:t>
            </a:r>
          </a:p>
          <a:p>
            <a:endParaRPr lang="en-GB"/>
          </a:p>
          <a:p>
            <a:endParaRPr lang="en-GB"/>
          </a:p>
          <a:p>
            <a:r>
              <a:rPr lang="en-GB">
                <a:hlinkClick r:id="rId2"/>
              </a:rPr>
              <a:t>https://op.europa.eu/webpub/mare/eu-blue-economy-report-2025/energy-transition-and-costal-flood-impacts/climate-change-environmental-impacts-and-sustainability.html</a:t>
            </a:r>
            <a:endParaRPr lang="en-GB"/>
          </a:p>
          <a:p>
            <a:endParaRPr lang="en-GB"/>
          </a:p>
          <a:p>
            <a:endParaRPr lang="en-GB"/>
          </a:p>
          <a:p>
            <a:r>
              <a:rPr lang="en-GB"/>
              <a:t>1) Write a paragraph in a new page (add section break) explaining what it shows.</a:t>
            </a:r>
          </a:p>
          <a:p>
            <a:endParaRPr lang="en-GB"/>
          </a:p>
          <a:p>
            <a:endParaRPr lang="en-GB"/>
          </a:p>
          <a:p>
            <a:pPr marL="342900" indent="-342900">
              <a:buAutoNum type="arabicParenR"/>
            </a:pPr>
            <a:endParaRPr lang="en-GB"/>
          </a:p>
        </p:txBody>
      </p:sp>
      <p:sp>
        <p:nvSpPr>
          <p:cNvPr id="2" name="TextBox 1">
            <a:extLst>
              <a:ext uri="{FF2B5EF4-FFF2-40B4-BE49-F238E27FC236}">
                <a16:creationId xmlns:a16="http://schemas.microsoft.com/office/drawing/2014/main" id="{56D87E2B-2637-76F6-360E-96982B65DA03}"/>
              </a:ext>
            </a:extLst>
          </p:cNvPr>
          <p:cNvSpPr txBox="1"/>
          <p:nvPr/>
        </p:nvSpPr>
        <p:spPr>
          <a:xfrm>
            <a:off x="1010882" y="780148"/>
            <a:ext cx="8814572" cy="646331"/>
          </a:xfrm>
          <a:prstGeom prst="rect">
            <a:avLst/>
          </a:prstGeom>
          <a:noFill/>
        </p:spPr>
        <p:txBody>
          <a:bodyPr wrap="square">
            <a:spAutoFit/>
          </a:bodyPr>
          <a:lstStyle/>
          <a:p>
            <a:r>
              <a:rPr lang="en-US" b="1"/>
              <a:t>4. Climate change, environmental impacts and sustainability in the EU Blue Economy</a:t>
            </a:r>
            <a:endParaRPr lang="en-GB" b="1"/>
          </a:p>
        </p:txBody>
      </p:sp>
      <p:sp>
        <p:nvSpPr>
          <p:cNvPr id="3" name="Oval 2">
            <a:extLst>
              <a:ext uri="{FF2B5EF4-FFF2-40B4-BE49-F238E27FC236}">
                <a16:creationId xmlns:a16="http://schemas.microsoft.com/office/drawing/2014/main" id="{0987CCF4-B250-E29F-41C7-BB29CD97E8F1}"/>
              </a:ext>
            </a:extLst>
          </p:cNvPr>
          <p:cNvSpPr/>
          <p:nvPr/>
        </p:nvSpPr>
        <p:spPr>
          <a:xfrm>
            <a:off x="408067" y="416608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3</a:t>
            </a:r>
            <a:endParaRPr lang="en-GB">
              <a:solidFill>
                <a:schemeClr val="tx1"/>
              </a:solidFill>
            </a:endParaRPr>
          </a:p>
        </p:txBody>
      </p:sp>
    </p:spTree>
    <p:extLst>
      <p:ext uri="{BB962C8B-B14F-4D97-AF65-F5344CB8AC3E}">
        <p14:creationId xmlns:p14="http://schemas.microsoft.com/office/powerpoint/2010/main" val="321953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FC199-360D-965C-28CF-52DDEFF47AE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477C629-C23E-2BCE-A8E3-D3C808ACCC20}"/>
              </a:ext>
            </a:extLst>
          </p:cNvPr>
          <p:cNvSpPr txBox="1"/>
          <p:nvPr/>
        </p:nvSpPr>
        <p:spPr>
          <a:xfrm>
            <a:off x="1188258" y="2288785"/>
            <a:ext cx="9558550" cy="3693319"/>
          </a:xfrm>
          <a:prstGeom prst="rect">
            <a:avLst/>
          </a:prstGeom>
          <a:noFill/>
        </p:spPr>
        <p:txBody>
          <a:bodyPr wrap="square">
            <a:spAutoFit/>
          </a:bodyPr>
          <a:lstStyle/>
          <a:p>
            <a:r>
              <a:rPr lang="en-GB"/>
              <a:t>Open this page and download the data of Figure 43:</a:t>
            </a:r>
          </a:p>
          <a:p>
            <a:endParaRPr lang="en-GB"/>
          </a:p>
          <a:p>
            <a:r>
              <a:rPr lang="en-GB">
                <a:hlinkClick r:id="rId2"/>
              </a:rPr>
              <a:t>https://op.europa.eu/webpub/mare/eu-blue-economy-report-2025/energy-transition-and-costal-flood-impacts/energy-transition-in-the-eu-fishing-fleet.html</a:t>
            </a:r>
            <a:endParaRPr lang="en-GB"/>
          </a:p>
          <a:p>
            <a:endParaRPr lang="en-GB"/>
          </a:p>
          <a:p>
            <a:endParaRPr lang="en-GB"/>
          </a:p>
          <a:p>
            <a:pPr marL="342900" indent="-342900">
              <a:buAutoNum type="arabicParenR"/>
            </a:pPr>
            <a:r>
              <a:rPr lang="en-GB"/>
              <a:t>Build a box-plot (box and whisker) in Excel;</a:t>
            </a:r>
          </a:p>
          <a:p>
            <a:pPr marL="342900" indent="-342900">
              <a:buFontTx/>
              <a:buAutoNum type="arabicParenR"/>
            </a:pPr>
            <a:r>
              <a:rPr lang="en-GB"/>
              <a:t>In a new page (add page break) write a paragraph explaining what it shows;</a:t>
            </a:r>
          </a:p>
          <a:p>
            <a:pPr marL="342900" indent="-342900">
              <a:buFontTx/>
              <a:buAutoNum type="arabicParenR"/>
            </a:pPr>
            <a:r>
              <a:rPr lang="en-GB"/>
              <a:t>Add the graph to the text, add a legend and do the cross-referencing.</a:t>
            </a:r>
          </a:p>
          <a:p>
            <a:pPr marL="342900" indent="-342900">
              <a:buAutoNum type="arabicParenR"/>
            </a:pPr>
            <a:endParaRPr lang="en-GB"/>
          </a:p>
          <a:p>
            <a:endParaRPr lang="en-GB"/>
          </a:p>
          <a:p>
            <a:endParaRPr lang="en-GB"/>
          </a:p>
          <a:p>
            <a:pPr marL="342900" indent="-342900">
              <a:buAutoNum type="arabicParenR"/>
            </a:pPr>
            <a:endParaRPr lang="en-GB"/>
          </a:p>
        </p:txBody>
      </p:sp>
      <p:sp>
        <p:nvSpPr>
          <p:cNvPr id="2" name="TextBox 1">
            <a:extLst>
              <a:ext uri="{FF2B5EF4-FFF2-40B4-BE49-F238E27FC236}">
                <a16:creationId xmlns:a16="http://schemas.microsoft.com/office/drawing/2014/main" id="{AF291282-A962-D2C2-7D09-E5FF843BA5B2}"/>
              </a:ext>
            </a:extLst>
          </p:cNvPr>
          <p:cNvSpPr txBox="1"/>
          <p:nvPr/>
        </p:nvSpPr>
        <p:spPr>
          <a:xfrm>
            <a:off x="1010882" y="780148"/>
            <a:ext cx="8814572" cy="369332"/>
          </a:xfrm>
          <a:prstGeom prst="rect">
            <a:avLst/>
          </a:prstGeom>
          <a:noFill/>
        </p:spPr>
        <p:txBody>
          <a:bodyPr wrap="square">
            <a:spAutoFit/>
          </a:bodyPr>
          <a:lstStyle/>
          <a:p>
            <a:r>
              <a:rPr lang="en-US" b="1"/>
              <a:t>4. Energy transition in the EU fishing fleet</a:t>
            </a:r>
            <a:endParaRPr lang="en-GB" b="1"/>
          </a:p>
        </p:txBody>
      </p:sp>
      <p:sp>
        <p:nvSpPr>
          <p:cNvPr id="3" name="Oval 2">
            <a:extLst>
              <a:ext uri="{FF2B5EF4-FFF2-40B4-BE49-F238E27FC236}">
                <a16:creationId xmlns:a16="http://schemas.microsoft.com/office/drawing/2014/main" id="{1DFA07E8-D93C-AC1C-DC31-9B588C3174FC}"/>
              </a:ext>
            </a:extLst>
          </p:cNvPr>
          <p:cNvSpPr/>
          <p:nvPr/>
        </p:nvSpPr>
        <p:spPr>
          <a:xfrm>
            <a:off x="461546" y="373148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6AC4B143-8FC2-CB1A-E174-BBC9E78DF1A8}"/>
              </a:ext>
            </a:extLst>
          </p:cNvPr>
          <p:cNvSpPr/>
          <p:nvPr/>
        </p:nvSpPr>
        <p:spPr>
          <a:xfrm>
            <a:off x="461546" y="423301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4FBE12AE-1CB6-6A1D-94BC-0B90507E8D8B}"/>
              </a:ext>
            </a:extLst>
          </p:cNvPr>
          <p:cNvSpPr/>
          <p:nvPr/>
        </p:nvSpPr>
        <p:spPr>
          <a:xfrm>
            <a:off x="461546" y="4735411"/>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3136011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7E011-A209-2661-6024-4F1A55BD093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4863746-F8E7-CB64-0B81-B7249A1296B8}"/>
              </a:ext>
            </a:extLst>
          </p:cNvPr>
          <p:cNvSpPr txBox="1"/>
          <p:nvPr/>
        </p:nvSpPr>
        <p:spPr>
          <a:xfrm>
            <a:off x="1316725" y="2281831"/>
            <a:ext cx="9558550" cy="3970318"/>
          </a:xfrm>
          <a:prstGeom prst="rect">
            <a:avLst/>
          </a:prstGeom>
          <a:noFill/>
        </p:spPr>
        <p:txBody>
          <a:bodyPr wrap="square">
            <a:spAutoFit/>
          </a:bodyPr>
          <a:lstStyle/>
          <a:p>
            <a:r>
              <a:rPr lang="en-GB"/>
              <a:t>Convert the Word text into the format of a report by adding:</a:t>
            </a:r>
          </a:p>
          <a:p>
            <a:endParaRPr lang="en-GB"/>
          </a:p>
          <a:p>
            <a:pPr marL="342900" indent="-342900">
              <a:buAutoNum type="arabicParenR"/>
            </a:pPr>
            <a:r>
              <a:rPr lang="en-GB"/>
              <a:t>A cover (add a section break at the beginning), indicating the name of the discipline, the name of the authors, the name of the Bachelor, the name of the university, and the date;</a:t>
            </a:r>
          </a:p>
          <a:p>
            <a:pPr marL="342900" indent="-342900">
              <a:buAutoNum type="arabicParenR"/>
            </a:pPr>
            <a:r>
              <a:rPr lang="en-GB"/>
              <a:t>Numbered headings to each one of the different exercises;</a:t>
            </a:r>
          </a:p>
          <a:p>
            <a:pPr marL="342900" indent="-342900">
              <a:buAutoNum type="arabicParenR"/>
            </a:pPr>
            <a:r>
              <a:rPr lang="en-GB"/>
              <a:t>Page numbers to the text;</a:t>
            </a:r>
          </a:p>
          <a:p>
            <a:pPr marL="342900" indent="-342900">
              <a:buAutoNum type="arabicParenR"/>
            </a:pPr>
            <a:r>
              <a:rPr lang="en-GB"/>
              <a:t>Table of contents after the cover;</a:t>
            </a:r>
          </a:p>
          <a:p>
            <a:pPr marL="342900" indent="-342900">
              <a:buAutoNum type="arabicParenR"/>
            </a:pPr>
            <a:r>
              <a:rPr lang="en-GB"/>
              <a:t>List of figures after the table of contents;</a:t>
            </a:r>
          </a:p>
          <a:p>
            <a:pPr marL="342900" indent="-342900">
              <a:buAutoNum type="arabicParenR"/>
            </a:pPr>
            <a:r>
              <a:rPr lang="en-GB"/>
              <a:t>List of tables after the list of figures.</a:t>
            </a:r>
          </a:p>
          <a:p>
            <a:pPr marL="342900" indent="-342900">
              <a:buAutoNum type="arabicParenR"/>
            </a:pPr>
            <a:endParaRPr lang="en-GB"/>
          </a:p>
          <a:p>
            <a:pPr marL="342900" indent="-342900">
              <a:buAutoNum type="arabicParenR"/>
            </a:pPr>
            <a:endParaRPr lang="en-GB"/>
          </a:p>
          <a:p>
            <a:endParaRPr lang="en-GB"/>
          </a:p>
          <a:p>
            <a:endParaRPr lang="en-GB"/>
          </a:p>
          <a:p>
            <a:pPr marL="342900" indent="-342900">
              <a:buAutoNum type="arabicParenR"/>
            </a:pPr>
            <a:endParaRPr lang="en-GB"/>
          </a:p>
        </p:txBody>
      </p:sp>
      <p:sp>
        <p:nvSpPr>
          <p:cNvPr id="2" name="Oval 1">
            <a:extLst>
              <a:ext uri="{FF2B5EF4-FFF2-40B4-BE49-F238E27FC236}">
                <a16:creationId xmlns:a16="http://schemas.microsoft.com/office/drawing/2014/main" id="{60E688C6-77F9-E10F-2244-3E626E2265AC}"/>
              </a:ext>
            </a:extLst>
          </p:cNvPr>
          <p:cNvSpPr/>
          <p:nvPr/>
        </p:nvSpPr>
        <p:spPr>
          <a:xfrm>
            <a:off x="465023" y="275102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Oval 2">
            <a:extLst>
              <a:ext uri="{FF2B5EF4-FFF2-40B4-BE49-F238E27FC236}">
                <a16:creationId xmlns:a16="http://schemas.microsoft.com/office/drawing/2014/main" id="{57CCFBC1-1CFB-26A9-A9C4-67C4649B9869}"/>
              </a:ext>
            </a:extLst>
          </p:cNvPr>
          <p:cNvSpPr/>
          <p:nvPr/>
        </p:nvSpPr>
        <p:spPr>
          <a:xfrm>
            <a:off x="465023" y="325255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418FD12E-E6BD-D4D6-6773-C9D5D57A3A08}"/>
              </a:ext>
            </a:extLst>
          </p:cNvPr>
          <p:cNvSpPr/>
          <p:nvPr/>
        </p:nvSpPr>
        <p:spPr>
          <a:xfrm>
            <a:off x="465023" y="375495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5174312D-F5EF-567C-C5A0-9DAFE7CBD87D}"/>
              </a:ext>
            </a:extLst>
          </p:cNvPr>
          <p:cNvSpPr/>
          <p:nvPr/>
        </p:nvSpPr>
        <p:spPr>
          <a:xfrm>
            <a:off x="465023" y="4257351"/>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7" name="Oval 6">
            <a:extLst>
              <a:ext uri="{FF2B5EF4-FFF2-40B4-BE49-F238E27FC236}">
                <a16:creationId xmlns:a16="http://schemas.microsoft.com/office/drawing/2014/main" id="{84CF5181-85E2-DE7A-66E0-533B47BD99DB}"/>
              </a:ext>
            </a:extLst>
          </p:cNvPr>
          <p:cNvSpPr/>
          <p:nvPr/>
        </p:nvSpPr>
        <p:spPr>
          <a:xfrm>
            <a:off x="465023" y="4758881"/>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8" name="Oval 7">
            <a:extLst>
              <a:ext uri="{FF2B5EF4-FFF2-40B4-BE49-F238E27FC236}">
                <a16:creationId xmlns:a16="http://schemas.microsoft.com/office/drawing/2014/main" id="{FACDAC09-BA7A-A6CB-62F5-551FEF7CCABC}"/>
              </a:ext>
            </a:extLst>
          </p:cNvPr>
          <p:cNvSpPr/>
          <p:nvPr/>
        </p:nvSpPr>
        <p:spPr>
          <a:xfrm>
            <a:off x="465023" y="526128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3662924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3" name="Text 1"/>
          <p:cNvSpPr/>
          <p:nvPr/>
        </p:nvSpPr>
        <p:spPr>
          <a:xfrm>
            <a:off x="783604" y="6508085"/>
            <a:ext cx="5760720" cy="182880"/>
          </a:xfrm>
          <a:prstGeom prst="rect">
            <a:avLst/>
          </a:prstGeom>
          <a:no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a:t>
            </a:r>
            <a:endParaRPr lang="en-US" sz="800" dirty="0"/>
          </a:p>
        </p:txBody>
      </p:sp>
      <p:sp>
        <p:nvSpPr>
          <p:cNvPr id="5" name="Text 3"/>
          <p:cNvSpPr/>
          <p:nvPr/>
        </p:nvSpPr>
        <p:spPr>
          <a:xfrm>
            <a:off x="7175974" y="725631"/>
            <a:ext cx="6675120" cy="6675120"/>
          </a:xfrm>
          <a:custGeom>
            <a:avLst/>
            <a:gdLst/>
            <a:ahLst/>
            <a:cxnLst/>
            <a:rect l="l" t="t" r="r" b="b"/>
            <a:pathLst>
              <a:path w="6675120" h="6675120">
                <a:moveTo>
                  <a:pt x="0" y="3337560"/>
                </a:moveTo>
                <a:cubicBezTo>
                  <a:pt x="0" y="1494292"/>
                  <a:pt x="1494292" y="0"/>
                  <a:pt x="3337560" y="0"/>
                </a:cubicBezTo>
                <a:cubicBezTo>
                  <a:pt x="5180828" y="0"/>
                  <a:pt x="6675120" y="1494292"/>
                  <a:pt x="6675120" y="3337560"/>
                </a:cubicBezTo>
                <a:cubicBezTo>
                  <a:pt x="6675120" y="5180828"/>
                  <a:pt x="5180828" y="6675120"/>
                  <a:pt x="3337560" y="6675120"/>
                </a:cubicBezTo>
                <a:cubicBezTo>
                  <a:pt x="1494292" y="6675120"/>
                  <a:pt x="0" y="5180828"/>
                  <a:pt x="0" y="3337560"/>
                </a:cubicBezTo>
              </a:path>
            </a:pathLst>
          </a:custGeom>
          <a:blipFill>
            <a:blip r:embed="rId3"/>
            <a:srcRect/>
            <a:stretch>
              <a:fillRect t="-25000" b="-25000"/>
            </a:stretch>
          </a:blipFill>
          <a:ln/>
        </p:spPr>
        <p:txBody>
          <a:bodyPr wrap="square" lIns="0" tIns="0" rIns="0" bIns="0" rtlCol="0" anchor="ctr"/>
          <a:lstStyle/>
          <a:p>
            <a:pPr marL="0" indent="0">
              <a:buNone/>
            </a:pPr>
            <a:endParaRPr lang="en-US" dirty="0"/>
          </a:p>
        </p:txBody>
      </p:sp>
      <p:sp>
        <p:nvSpPr>
          <p:cNvPr id="8" name="Text 6"/>
          <p:cNvSpPr/>
          <p:nvPr/>
        </p:nvSpPr>
        <p:spPr>
          <a:xfrm>
            <a:off x="612434" y="2007281"/>
            <a:ext cx="6035040" cy="3435164"/>
          </a:xfrm>
          <a:prstGeom prst="rect">
            <a:avLst/>
          </a:prstGeom>
          <a:noFill/>
          <a:ln/>
        </p:spPr>
        <p:txBody>
          <a:bodyPr wrap="square" lIns="0" tIns="0" rIns="0" bIns="0" rtlCol="0" anchor="b"/>
          <a:lstStyle/>
          <a:p>
            <a:pPr marL="0" indent="0" algn="l">
              <a:lnSpc>
                <a:spcPct val="100000"/>
              </a:lnSpc>
              <a:spcBef>
                <a:spcPts val="884"/>
              </a:spcBef>
              <a:buNone/>
            </a:pPr>
            <a:r>
              <a:rPr lang="en-US" sz="4773" dirty="0">
                <a:solidFill>
                  <a:srgbClr val="003860"/>
                </a:solidFill>
                <a:latin typeface="Lexend Deca Regular" pitchFamily="34" charset="0"/>
                <a:ea typeface="Lexend Deca Regular" pitchFamily="34" charset="-122"/>
                <a:cs typeface="Lexend Deca Regular" pitchFamily="34" charset="-120"/>
              </a:rPr>
              <a:t>Interpreting and Utilising Figures in Reports: A Comprehensive Guide</a:t>
            </a:r>
            <a:endParaRPr lang="en-US" sz="4773" dirty="0"/>
          </a:p>
        </p:txBody>
      </p:sp>
      <p:sp>
        <p:nvSpPr>
          <p:cNvPr id="9" name="Text 7"/>
          <p:cNvSpPr/>
          <p:nvPr/>
        </p:nvSpPr>
        <p:spPr>
          <a:xfrm>
            <a:off x="606674" y="5572568"/>
            <a:ext cx="6035040" cy="731520"/>
          </a:xfrm>
          <a:prstGeom prst="rect">
            <a:avLst/>
          </a:prstGeom>
          <a:noFill/>
          <a:ln/>
        </p:spPr>
        <p:txBody>
          <a:bodyPr wrap="square" lIns="0" tIns="0" rIns="0" bIns="0" rtlCol="0" anchor="t"/>
          <a:lstStyle/>
          <a:p>
            <a:pPr marL="0" indent="0" algn="l">
              <a:lnSpc>
                <a:spcPct val="110000"/>
              </a:lnSpc>
              <a:spcBef>
                <a:spcPts val="1000"/>
              </a:spcBef>
              <a:buNone/>
            </a:pPr>
            <a:r>
              <a:rPr lang="en-US" sz="1600">
                <a:solidFill>
                  <a:srgbClr val="3B3838"/>
                </a:solidFill>
                <a:latin typeface="Lexend Regular" pitchFamily="34" charset="0"/>
                <a:ea typeface="Lexend Regular" pitchFamily="34" charset="-122"/>
                <a:cs typeface="Lexend Regular" pitchFamily="34" charset="-120"/>
              </a:rPr>
              <a:t>Hands-on experience</a:t>
            </a:r>
            <a:endParaRPr lang="en-US" sz="1600" dirty="0"/>
          </a:p>
        </p:txBody>
      </p:sp>
      <p:sp>
        <p:nvSpPr>
          <p:cNvPr id="12" name="Text 10"/>
          <p:cNvSpPr/>
          <p:nvPr/>
        </p:nvSpPr>
        <p:spPr>
          <a:xfrm>
            <a:off x="606674"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BADC11-136F-3833-0463-F330DA39FB7F}"/>
              </a:ext>
            </a:extLst>
          </p:cNvPr>
          <p:cNvSpPr txBox="1"/>
          <p:nvPr/>
        </p:nvSpPr>
        <p:spPr>
          <a:xfrm>
            <a:off x="1188258" y="2288785"/>
            <a:ext cx="8181733" cy="3693319"/>
          </a:xfrm>
          <a:prstGeom prst="rect">
            <a:avLst/>
          </a:prstGeom>
          <a:noFill/>
        </p:spPr>
        <p:txBody>
          <a:bodyPr wrap="square">
            <a:spAutoFit/>
          </a:bodyPr>
          <a:lstStyle/>
          <a:p>
            <a:r>
              <a:rPr lang="en-US"/>
              <a:t>Download:</a:t>
            </a:r>
          </a:p>
          <a:p>
            <a:endParaRPr lang="en-US"/>
          </a:p>
          <a:p>
            <a:r>
              <a:rPr lang="en-US"/>
              <a:t>Costello, C., et al. (2020). "The future of food from the sea." </a:t>
            </a:r>
            <a:r>
              <a:rPr lang="en-US" i="1"/>
              <a:t>Nature</a:t>
            </a:r>
            <a:r>
              <a:rPr lang="en-US"/>
              <a:t>, 588(7836), 95-100.</a:t>
            </a:r>
          </a:p>
          <a:p>
            <a:endParaRPr lang="en-US"/>
          </a:p>
          <a:p>
            <a:r>
              <a:rPr lang="en-US"/>
              <a:t>Write three paragraphs explaining in your own words Figure 1, Figure 2 and Figure 5: </a:t>
            </a:r>
          </a:p>
          <a:p>
            <a:endParaRPr lang="en-US"/>
          </a:p>
          <a:p>
            <a:pPr marL="342900" indent="-342900">
              <a:buAutoNum type="arabicParenR"/>
            </a:pPr>
            <a:r>
              <a:rPr lang="en-US"/>
              <a:t>What type of graph they are, which features are present (e.g., axis titles and units), and how they help to read the content.</a:t>
            </a:r>
          </a:p>
          <a:p>
            <a:pPr marL="342900" indent="-342900">
              <a:buAutoNum type="arabicParenR"/>
            </a:pPr>
            <a:r>
              <a:rPr lang="en-US"/>
              <a:t>What do they show.</a:t>
            </a:r>
          </a:p>
          <a:p>
            <a:endParaRPr lang="en-US"/>
          </a:p>
          <a:p>
            <a:endParaRPr lang="en-GB"/>
          </a:p>
        </p:txBody>
      </p:sp>
      <p:sp>
        <p:nvSpPr>
          <p:cNvPr id="2" name="Oval 1">
            <a:extLst>
              <a:ext uri="{FF2B5EF4-FFF2-40B4-BE49-F238E27FC236}">
                <a16:creationId xmlns:a16="http://schemas.microsoft.com/office/drawing/2014/main" id="{1FEF690A-E9D6-8D8D-91FA-833BF49A0245}"/>
              </a:ext>
            </a:extLst>
          </p:cNvPr>
          <p:cNvSpPr/>
          <p:nvPr/>
        </p:nvSpPr>
        <p:spPr>
          <a:xfrm>
            <a:off x="369821" y="4425975"/>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014B4411-CF33-C125-8416-1638272D4534}"/>
              </a:ext>
            </a:extLst>
          </p:cNvPr>
          <p:cNvSpPr/>
          <p:nvPr/>
        </p:nvSpPr>
        <p:spPr>
          <a:xfrm>
            <a:off x="369821" y="4955028"/>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3</a:t>
            </a:r>
            <a:endParaRPr lang="en-GB">
              <a:solidFill>
                <a:schemeClr val="tx1"/>
              </a:solidFill>
            </a:endParaRPr>
          </a:p>
        </p:txBody>
      </p:sp>
      <p:sp>
        <p:nvSpPr>
          <p:cNvPr id="7" name="TextBox 6">
            <a:extLst>
              <a:ext uri="{FF2B5EF4-FFF2-40B4-BE49-F238E27FC236}">
                <a16:creationId xmlns:a16="http://schemas.microsoft.com/office/drawing/2014/main" id="{A1BBBF27-3D6B-B8D0-0EAC-21927F2BBDFC}"/>
              </a:ext>
            </a:extLst>
          </p:cNvPr>
          <p:cNvSpPr txBox="1"/>
          <p:nvPr/>
        </p:nvSpPr>
        <p:spPr>
          <a:xfrm>
            <a:off x="1010882" y="780148"/>
            <a:ext cx="6096578" cy="369332"/>
          </a:xfrm>
          <a:prstGeom prst="rect">
            <a:avLst/>
          </a:prstGeom>
          <a:noFill/>
        </p:spPr>
        <p:txBody>
          <a:bodyPr wrap="square">
            <a:spAutoFit/>
          </a:bodyPr>
          <a:lstStyle/>
          <a:p>
            <a:r>
              <a:rPr lang="en-US" b="1"/>
              <a:t>1. The future of food from the sea</a:t>
            </a:r>
            <a:endParaRPr lang="en-GB" b="1"/>
          </a:p>
        </p:txBody>
      </p:sp>
    </p:spTree>
    <p:extLst>
      <p:ext uri="{BB962C8B-B14F-4D97-AF65-F5344CB8AC3E}">
        <p14:creationId xmlns:p14="http://schemas.microsoft.com/office/powerpoint/2010/main" val="3936223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0768E7-D674-EB18-F661-C4053C903DC0}"/>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66DC87C8-12B4-18B4-5827-A13A848AC733}"/>
              </a:ext>
            </a:extLst>
          </p:cNvPr>
          <p:cNvSpPr txBox="1"/>
          <p:nvPr/>
        </p:nvSpPr>
        <p:spPr>
          <a:xfrm>
            <a:off x="1188258" y="2288785"/>
            <a:ext cx="7517663" cy="2585323"/>
          </a:xfrm>
          <a:prstGeom prst="rect">
            <a:avLst/>
          </a:prstGeom>
          <a:noFill/>
        </p:spPr>
        <p:txBody>
          <a:bodyPr wrap="square">
            <a:spAutoFit/>
          </a:bodyPr>
          <a:lstStyle/>
          <a:p>
            <a:r>
              <a:rPr lang="en-US"/>
              <a:t>Enter this page:</a:t>
            </a:r>
          </a:p>
          <a:p>
            <a:endParaRPr lang="en-US"/>
          </a:p>
          <a:p>
            <a:r>
              <a:rPr lang="en-US">
                <a:hlinkClick r:id="rId2"/>
              </a:rPr>
              <a:t>https://op.europa.eu/webpub/mare/eu-blue-economy-report-2025/blue-economic-sectors/marine-renewable-energy.html#oceanenergy</a:t>
            </a:r>
            <a:endParaRPr lang="en-US"/>
          </a:p>
          <a:p>
            <a:endParaRPr lang="en-US"/>
          </a:p>
          <a:p>
            <a:r>
              <a:rPr lang="en-US"/>
              <a:t>Write </a:t>
            </a:r>
            <a:r>
              <a:rPr lang="en-US" u="sng"/>
              <a:t>three paragraphs </a:t>
            </a:r>
            <a:r>
              <a:rPr lang="en-US"/>
              <a:t>in MS Word explaining in your own words Figure 21, Figure 22 and Figure 23: what type of graph they are; what do they show.</a:t>
            </a:r>
          </a:p>
          <a:p>
            <a:endParaRPr lang="en-US"/>
          </a:p>
          <a:p>
            <a:endParaRPr lang="en-GB"/>
          </a:p>
        </p:txBody>
      </p:sp>
      <p:sp>
        <p:nvSpPr>
          <p:cNvPr id="2" name="TextBox 1">
            <a:extLst>
              <a:ext uri="{FF2B5EF4-FFF2-40B4-BE49-F238E27FC236}">
                <a16:creationId xmlns:a16="http://schemas.microsoft.com/office/drawing/2014/main" id="{C881D700-FB43-8FAD-4D18-8C7E51C041C7}"/>
              </a:ext>
            </a:extLst>
          </p:cNvPr>
          <p:cNvSpPr txBox="1"/>
          <p:nvPr/>
        </p:nvSpPr>
        <p:spPr>
          <a:xfrm>
            <a:off x="1010882" y="780148"/>
            <a:ext cx="6096578" cy="369332"/>
          </a:xfrm>
          <a:prstGeom prst="rect">
            <a:avLst/>
          </a:prstGeom>
          <a:noFill/>
        </p:spPr>
        <p:txBody>
          <a:bodyPr wrap="square">
            <a:spAutoFit/>
          </a:bodyPr>
          <a:lstStyle/>
          <a:p>
            <a:r>
              <a:rPr lang="en-US" b="1"/>
              <a:t>2. Marine renewable energy</a:t>
            </a:r>
            <a:endParaRPr lang="en-GB" b="1"/>
          </a:p>
        </p:txBody>
      </p:sp>
      <p:sp>
        <p:nvSpPr>
          <p:cNvPr id="3" name="Oval 2">
            <a:extLst>
              <a:ext uri="{FF2B5EF4-FFF2-40B4-BE49-F238E27FC236}">
                <a16:creationId xmlns:a16="http://schemas.microsoft.com/office/drawing/2014/main" id="{94C74917-8622-D5C7-B67A-5E220AC5A68C}"/>
              </a:ext>
            </a:extLst>
          </p:cNvPr>
          <p:cNvSpPr/>
          <p:nvPr/>
        </p:nvSpPr>
        <p:spPr>
          <a:xfrm>
            <a:off x="369821" y="4425975"/>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9C47280B-FE87-0C03-F873-F5FFC4FCCF0B}"/>
              </a:ext>
            </a:extLst>
          </p:cNvPr>
          <p:cNvSpPr/>
          <p:nvPr/>
        </p:nvSpPr>
        <p:spPr>
          <a:xfrm>
            <a:off x="369821" y="4981684"/>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5D00CEC4-C4AD-CBBD-BAAF-ADE37BFDC03C}"/>
              </a:ext>
            </a:extLst>
          </p:cNvPr>
          <p:cNvSpPr/>
          <p:nvPr/>
        </p:nvSpPr>
        <p:spPr>
          <a:xfrm>
            <a:off x="369821" y="553739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4148899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BAF278-3AAC-5B67-2F8A-33AF9BF0DA6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6828F41-AA02-921D-CBE5-3BE8A396BB8E}"/>
              </a:ext>
            </a:extLst>
          </p:cNvPr>
          <p:cNvSpPr txBox="1"/>
          <p:nvPr/>
        </p:nvSpPr>
        <p:spPr>
          <a:xfrm>
            <a:off x="1198688" y="1541271"/>
            <a:ext cx="9558550" cy="5078313"/>
          </a:xfrm>
          <a:prstGeom prst="rect">
            <a:avLst/>
          </a:prstGeom>
          <a:noFill/>
        </p:spPr>
        <p:txBody>
          <a:bodyPr wrap="square">
            <a:spAutoFit/>
          </a:bodyPr>
          <a:lstStyle/>
          <a:p>
            <a:r>
              <a:rPr lang="en-US"/>
              <a:t>Using the same page, download (or copy) the data for Figure 23 (top one),  Using MS Excel, build:</a:t>
            </a:r>
          </a:p>
          <a:p>
            <a:endParaRPr lang="en-US"/>
          </a:p>
          <a:p>
            <a:pPr marL="342900" indent="-342900">
              <a:buFontTx/>
              <a:buAutoNum type="arabicParenR"/>
            </a:pPr>
            <a:r>
              <a:rPr lang="en-US"/>
              <a:t>A scatter plot for the sum per country;</a:t>
            </a:r>
          </a:p>
          <a:p>
            <a:pPr marL="342900" indent="-342900">
              <a:buAutoNum type="arabicParenR"/>
            </a:pPr>
            <a:r>
              <a:rPr lang="en-US"/>
              <a:t>A column plot showing the data for all countries together;</a:t>
            </a:r>
          </a:p>
          <a:p>
            <a:pPr marL="342900" indent="-342900">
              <a:buAutoNum type="arabicParenR"/>
            </a:pPr>
            <a:r>
              <a:rPr lang="en-US"/>
              <a:t>Import the data into the MS Word, format the table, add a legend and make a cross-reference to the table in the text;</a:t>
            </a:r>
          </a:p>
          <a:p>
            <a:pPr marL="342900" indent="-342900">
              <a:buFontTx/>
              <a:buAutoNum type="arabicParenR"/>
            </a:pPr>
            <a:r>
              <a:rPr lang="en-US"/>
              <a:t>Import the graphs into the same Word file and add the legend, and make a cross-reference to the figures in the text;</a:t>
            </a:r>
          </a:p>
          <a:p>
            <a:pPr marL="342900" indent="-342900">
              <a:buAutoNum type="arabicParenR"/>
            </a:pPr>
            <a:endParaRPr lang="en-US"/>
          </a:p>
          <a:p>
            <a:r>
              <a:rPr lang="en-US">
                <a:hlinkClick r:id="rId2"/>
              </a:rPr>
              <a:t>https://op.europa.eu/webpub/mare/eu-blue-economy-report-2025/blue-economic-sectors/marine-renewable-energy.html#oceanenergy</a:t>
            </a:r>
            <a:endParaRPr lang="en-US"/>
          </a:p>
          <a:p>
            <a:endParaRPr lang="en-US"/>
          </a:p>
          <a:p>
            <a:r>
              <a:rPr lang="en-US"/>
              <a:t>Note: To do the columns plot in Excel, replicate the column with the date, convert the date to "Text" format. Select only the country data, and only after the chart is complete, edit the data and add the legend for the x-axis by selectin the list of dates.</a:t>
            </a:r>
          </a:p>
          <a:p>
            <a:endParaRPr lang="en-US"/>
          </a:p>
          <a:p>
            <a:endParaRPr lang="en-GB"/>
          </a:p>
        </p:txBody>
      </p:sp>
      <p:sp>
        <p:nvSpPr>
          <p:cNvPr id="2" name="Oval 1">
            <a:extLst>
              <a:ext uri="{FF2B5EF4-FFF2-40B4-BE49-F238E27FC236}">
                <a16:creationId xmlns:a16="http://schemas.microsoft.com/office/drawing/2014/main" id="{3AF82551-E3C6-D8E6-4163-B7F124B8220E}"/>
              </a:ext>
            </a:extLst>
          </p:cNvPr>
          <p:cNvSpPr/>
          <p:nvPr/>
        </p:nvSpPr>
        <p:spPr>
          <a:xfrm>
            <a:off x="397635" y="233062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Oval 2">
            <a:extLst>
              <a:ext uri="{FF2B5EF4-FFF2-40B4-BE49-F238E27FC236}">
                <a16:creationId xmlns:a16="http://schemas.microsoft.com/office/drawing/2014/main" id="{706A02DD-B089-D841-67DC-E3425389DE57}"/>
              </a:ext>
            </a:extLst>
          </p:cNvPr>
          <p:cNvSpPr/>
          <p:nvPr/>
        </p:nvSpPr>
        <p:spPr>
          <a:xfrm>
            <a:off x="397635" y="282085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0E9EDEE6-5A6B-721C-CED8-01D353119890}"/>
              </a:ext>
            </a:extLst>
          </p:cNvPr>
          <p:cNvSpPr/>
          <p:nvPr/>
        </p:nvSpPr>
        <p:spPr>
          <a:xfrm>
            <a:off x="397635" y="331108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A86B4AD6-751F-FC05-4BE5-244B5E1046AE}"/>
              </a:ext>
            </a:extLst>
          </p:cNvPr>
          <p:cNvSpPr/>
          <p:nvPr/>
        </p:nvSpPr>
        <p:spPr>
          <a:xfrm>
            <a:off x="397635" y="380131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208514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E8392-3DE5-5EBF-0E0C-7E716CA6BCA8}"/>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04027C2-D595-465D-1B76-83C78CE2FBA1}"/>
              </a:ext>
            </a:extLst>
          </p:cNvPr>
          <p:cNvSpPr txBox="1"/>
          <p:nvPr/>
        </p:nvSpPr>
        <p:spPr>
          <a:xfrm>
            <a:off x="1188258" y="2288785"/>
            <a:ext cx="9558550" cy="1477328"/>
          </a:xfrm>
          <a:prstGeom prst="rect">
            <a:avLst/>
          </a:prstGeom>
          <a:noFill/>
        </p:spPr>
        <p:txBody>
          <a:bodyPr wrap="square">
            <a:spAutoFit/>
          </a:bodyPr>
          <a:lstStyle/>
          <a:p>
            <a:r>
              <a:rPr lang="en-GB"/>
              <a:t>5) Write a paragraph in the same Word file commenting what is shown in the figure </a:t>
            </a:r>
            <a:r>
              <a:rPr lang="en-US"/>
              <a:t>and add a cross-reference to the figure in the text.</a:t>
            </a:r>
          </a:p>
          <a:p>
            <a:endParaRPr lang="en-US"/>
          </a:p>
          <a:p>
            <a:r>
              <a:rPr lang="en-US"/>
              <a:t>6) What kind of growth is the scatter-plot showing? </a:t>
            </a:r>
          </a:p>
          <a:p>
            <a:endParaRPr lang="en-GB"/>
          </a:p>
        </p:txBody>
      </p:sp>
      <p:sp>
        <p:nvSpPr>
          <p:cNvPr id="2" name="Oval 1">
            <a:extLst>
              <a:ext uri="{FF2B5EF4-FFF2-40B4-BE49-F238E27FC236}">
                <a16:creationId xmlns:a16="http://schemas.microsoft.com/office/drawing/2014/main" id="{D49DD8C7-56C8-D080-E98A-FC8333E93963}"/>
              </a:ext>
            </a:extLst>
          </p:cNvPr>
          <p:cNvSpPr/>
          <p:nvPr/>
        </p:nvSpPr>
        <p:spPr>
          <a:xfrm>
            <a:off x="380251" y="232714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Oval 2">
            <a:extLst>
              <a:ext uri="{FF2B5EF4-FFF2-40B4-BE49-F238E27FC236}">
                <a16:creationId xmlns:a16="http://schemas.microsoft.com/office/drawing/2014/main" id="{216514D4-3393-FFBA-4465-20F0D388B33D}"/>
              </a:ext>
            </a:extLst>
          </p:cNvPr>
          <p:cNvSpPr/>
          <p:nvPr/>
        </p:nvSpPr>
        <p:spPr>
          <a:xfrm>
            <a:off x="380251" y="3027449"/>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3931210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1D89CA-DDB5-D4E7-14ED-6FA54FE0C87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831E04C-BC39-B08C-567A-5858B2E16A30}"/>
              </a:ext>
            </a:extLst>
          </p:cNvPr>
          <p:cNvSpPr txBox="1"/>
          <p:nvPr/>
        </p:nvSpPr>
        <p:spPr>
          <a:xfrm>
            <a:off x="1070046" y="1582340"/>
            <a:ext cx="9558550" cy="3416320"/>
          </a:xfrm>
          <a:prstGeom prst="rect">
            <a:avLst/>
          </a:prstGeom>
          <a:noFill/>
        </p:spPr>
        <p:txBody>
          <a:bodyPr wrap="square">
            <a:spAutoFit/>
          </a:bodyPr>
          <a:lstStyle/>
          <a:p>
            <a:r>
              <a:rPr lang="pt-PT"/>
              <a:t>Open this page:</a:t>
            </a:r>
          </a:p>
          <a:p>
            <a:endParaRPr lang="pt-PT"/>
          </a:p>
          <a:p>
            <a:r>
              <a:rPr lang="en-GB">
                <a:hlinkClick r:id="rId2"/>
              </a:rPr>
              <a:t>https://op.europa.eu/webpub/mare/eu-blue-economy-report-2025/blue-economic-sectors/coastal-tourism.html</a:t>
            </a:r>
            <a:endParaRPr lang="en-GB"/>
          </a:p>
          <a:p>
            <a:endParaRPr lang="en-GB"/>
          </a:p>
          <a:p>
            <a:r>
              <a:rPr lang="en-GB"/>
              <a:t>Based on what you know about making maps, comment on Figure 38. </a:t>
            </a:r>
          </a:p>
          <a:p>
            <a:endParaRPr lang="en-GB"/>
          </a:p>
          <a:p>
            <a:pPr marL="342900" indent="-342900">
              <a:buAutoNum type="arabicParenR"/>
            </a:pPr>
            <a:r>
              <a:rPr lang="en-GB"/>
              <a:t>What is correct, what is not; what could be improved – use the same Word file, but in a new page (add page break);</a:t>
            </a:r>
          </a:p>
          <a:p>
            <a:pPr marL="342900" indent="-342900">
              <a:buAutoNum type="arabicParenR"/>
            </a:pPr>
            <a:endParaRPr lang="en-GB"/>
          </a:p>
          <a:p>
            <a:pPr marL="342900" indent="-342900">
              <a:buFontTx/>
              <a:buAutoNum type="arabicParenR"/>
            </a:pPr>
            <a:r>
              <a:rPr lang="en-GB"/>
              <a:t>Explain in one paragraph what the image is showing</a:t>
            </a:r>
          </a:p>
          <a:p>
            <a:pPr marL="342900" indent="-342900">
              <a:buAutoNum type="arabicParenR"/>
            </a:pPr>
            <a:endParaRPr lang="en-GB"/>
          </a:p>
        </p:txBody>
      </p:sp>
      <p:sp>
        <p:nvSpPr>
          <p:cNvPr id="2" name="TextBox 1">
            <a:extLst>
              <a:ext uri="{FF2B5EF4-FFF2-40B4-BE49-F238E27FC236}">
                <a16:creationId xmlns:a16="http://schemas.microsoft.com/office/drawing/2014/main" id="{A0A64214-06FD-5D5C-973E-37D5A27D9109}"/>
              </a:ext>
            </a:extLst>
          </p:cNvPr>
          <p:cNvSpPr txBox="1"/>
          <p:nvPr/>
        </p:nvSpPr>
        <p:spPr>
          <a:xfrm>
            <a:off x="1010882" y="780148"/>
            <a:ext cx="6096578" cy="369332"/>
          </a:xfrm>
          <a:prstGeom prst="rect">
            <a:avLst/>
          </a:prstGeom>
          <a:noFill/>
        </p:spPr>
        <p:txBody>
          <a:bodyPr wrap="square">
            <a:spAutoFit/>
          </a:bodyPr>
          <a:lstStyle/>
          <a:p>
            <a:r>
              <a:rPr lang="en-US" b="1"/>
              <a:t>3. Coastal tourism</a:t>
            </a:r>
            <a:endParaRPr lang="en-GB" b="1"/>
          </a:p>
        </p:txBody>
      </p:sp>
      <p:sp>
        <p:nvSpPr>
          <p:cNvPr id="3" name="Oval 2">
            <a:extLst>
              <a:ext uri="{FF2B5EF4-FFF2-40B4-BE49-F238E27FC236}">
                <a16:creationId xmlns:a16="http://schemas.microsoft.com/office/drawing/2014/main" id="{265AA94F-19E1-7C20-70EB-15865C1B53FC}"/>
              </a:ext>
            </a:extLst>
          </p:cNvPr>
          <p:cNvSpPr/>
          <p:nvPr/>
        </p:nvSpPr>
        <p:spPr>
          <a:xfrm>
            <a:off x="380251" y="342900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7D36ADE2-1470-8C2F-877F-07D1C8D16E60}"/>
              </a:ext>
            </a:extLst>
          </p:cNvPr>
          <p:cNvSpPr/>
          <p:nvPr/>
        </p:nvSpPr>
        <p:spPr>
          <a:xfrm>
            <a:off x="380251" y="422113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2</a:t>
            </a:r>
            <a:endParaRPr lang="en-GB">
              <a:solidFill>
                <a:schemeClr val="tx1"/>
              </a:solidFill>
            </a:endParaRPr>
          </a:p>
        </p:txBody>
      </p:sp>
    </p:spTree>
    <p:extLst>
      <p:ext uri="{BB962C8B-B14F-4D97-AF65-F5344CB8AC3E}">
        <p14:creationId xmlns:p14="http://schemas.microsoft.com/office/powerpoint/2010/main" val="178929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0E7F3-01A4-9ED2-3904-6012F0B01E0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F6488885-6104-EA0A-3591-DD702C141CEB}"/>
              </a:ext>
            </a:extLst>
          </p:cNvPr>
          <p:cNvSpPr txBox="1"/>
          <p:nvPr/>
        </p:nvSpPr>
        <p:spPr>
          <a:xfrm>
            <a:off x="1198689" y="1756834"/>
            <a:ext cx="9558550" cy="2862322"/>
          </a:xfrm>
          <a:prstGeom prst="rect">
            <a:avLst/>
          </a:prstGeom>
          <a:noFill/>
        </p:spPr>
        <p:txBody>
          <a:bodyPr wrap="square">
            <a:spAutoFit/>
          </a:bodyPr>
          <a:lstStyle/>
          <a:p>
            <a:r>
              <a:rPr lang="en-GB"/>
              <a:t>Download the data for both graphs in Figure 39.</a:t>
            </a:r>
          </a:p>
          <a:p>
            <a:endParaRPr lang="en-GB"/>
          </a:p>
          <a:p>
            <a:r>
              <a:rPr lang="en-GB"/>
              <a:t>1) Build the column plot for the first in Excel;</a:t>
            </a:r>
          </a:p>
          <a:p>
            <a:r>
              <a:rPr lang="en-GB"/>
              <a:t>2) Build the combo (column and line) for the second;</a:t>
            </a:r>
          </a:p>
          <a:p>
            <a:r>
              <a:rPr lang="en-GB"/>
              <a:t>3) Write a paragraph in a new page (add section break) in the Word document explaining what they show;</a:t>
            </a:r>
          </a:p>
          <a:p>
            <a:r>
              <a:rPr lang="en-GB"/>
              <a:t>4) Add both graphs to the text, add legends and cross-references to them in the text.</a:t>
            </a:r>
          </a:p>
          <a:p>
            <a:endParaRPr lang="en-GB"/>
          </a:p>
          <a:p>
            <a:endParaRPr lang="en-GB"/>
          </a:p>
          <a:p>
            <a:pPr marL="342900" indent="-342900">
              <a:buAutoNum type="arabicParenR"/>
            </a:pPr>
            <a:endParaRPr lang="en-GB"/>
          </a:p>
        </p:txBody>
      </p:sp>
      <p:sp>
        <p:nvSpPr>
          <p:cNvPr id="2" name="Oval 1">
            <a:extLst>
              <a:ext uri="{FF2B5EF4-FFF2-40B4-BE49-F238E27FC236}">
                <a16:creationId xmlns:a16="http://schemas.microsoft.com/office/drawing/2014/main" id="{9EFB7DE8-A4A8-78AC-3F99-12398B03A868}"/>
              </a:ext>
            </a:extLst>
          </p:cNvPr>
          <p:cNvSpPr/>
          <p:nvPr/>
        </p:nvSpPr>
        <p:spPr>
          <a:xfrm>
            <a:off x="411543" y="225731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Oval 2">
            <a:extLst>
              <a:ext uri="{FF2B5EF4-FFF2-40B4-BE49-F238E27FC236}">
                <a16:creationId xmlns:a16="http://schemas.microsoft.com/office/drawing/2014/main" id="{50680FE2-29FC-13E8-67F6-DC7DF105D5A6}"/>
              </a:ext>
            </a:extLst>
          </p:cNvPr>
          <p:cNvSpPr/>
          <p:nvPr/>
        </p:nvSpPr>
        <p:spPr>
          <a:xfrm>
            <a:off x="411543" y="275884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43378D09-C22C-E883-0DF3-F4CEC0555D22}"/>
              </a:ext>
            </a:extLst>
          </p:cNvPr>
          <p:cNvSpPr/>
          <p:nvPr/>
        </p:nvSpPr>
        <p:spPr>
          <a:xfrm>
            <a:off x="411543" y="3261245"/>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B50E8F28-8FFD-D2A9-4779-1312C1149F76}"/>
              </a:ext>
            </a:extLst>
          </p:cNvPr>
          <p:cNvSpPr/>
          <p:nvPr/>
        </p:nvSpPr>
        <p:spPr>
          <a:xfrm>
            <a:off x="411543" y="3763644"/>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2901816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C273D-FCD8-3C2D-8879-AC5C20BAF0B3}"/>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E16C73B-A146-980A-633B-852036E49419}"/>
              </a:ext>
            </a:extLst>
          </p:cNvPr>
          <p:cNvSpPr txBox="1"/>
          <p:nvPr/>
        </p:nvSpPr>
        <p:spPr>
          <a:xfrm>
            <a:off x="1188258" y="1562133"/>
            <a:ext cx="9558550" cy="2308324"/>
          </a:xfrm>
          <a:prstGeom prst="rect">
            <a:avLst/>
          </a:prstGeom>
          <a:noFill/>
        </p:spPr>
        <p:txBody>
          <a:bodyPr wrap="square">
            <a:spAutoFit/>
          </a:bodyPr>
          <a:lstStyle/>
          <a:p>
            <a:r>
              <a:rPr lang="en-GB"/>
              <a:t>Download the data for Figure 40</a:t>
            </a:r>
          </a:p>
          <a:p>
            <a:endParaRPr lang="en-GB"/>
          </a:p>
          <a:p>
            <a:r>
              <a:rPr lang="en-GB"/>
              <a:t>1) Build the pie-chart for the first using Excel;</a:t>
            </a:r>
          </a:p>
          <a:p>
            <a:r>
              <a:rPr lang="en-GB"/>
              <a:t>2) Write a paragraph explaining what it shows (add page break);</a:t>
            </a:r>
          </a:p>
          <a:p>
            <a:r>
              <a:rPr lang="en-GB"/>
              <a:t>3) Import the table to the Word file, format it, add a legend and create a cross-reference in the text.</a:t>
            </a:r>
          </a:p>
          <a:p>
            <a:endParaRPr lang="en-GB"/>
          </a:p>
          <a:p>
            <a:pPr marL="342900" indent="-342900">
              <a:buAutoNum type="arabicParenR"/>
            </a:pPr>
            <a:endParaRPr lang="en-GB"/>
          </a:p>
        </p:txBody>
      </p:sp>
      <p:sp>
        <p:nvSpPr>
          <p:cNvPr id="2" name="Oval 1">
            <a:extLst>
              <a:ext uri="{FF2B5EF4-FFF2-40B4-BE49-F238E27FC236}">
                <a16:creationId xmlns:a16="http://schemas.microsoft.com/office/drawing/2014/main" id="{FFE730C9-6E65-0709-A00D-EE32AA5BA302}"/>
              </a:ext>
            </a:extLst>
          </p:cNvPr>
          <p:cNvSpPr/>
          <p:nvPr/>
        </p:nvSpPr>
        <p:spPr>
          <a:xfrm>
            <a:off x="415020" y="202089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Oval 2">
            <a:extLst>
              <a:ext uri="{FF2B5EF4-FFF2-40B4-BE49-F238E27FC236}">
                <a16:creationId xmlns:a16="http://schemas.microsoft.com/office/drawing/2014/main" id="{3829C6CE-4A86-260D-26DD-A51ADBF2A131}"/>
              </a:ext>
            </a:extLst>
          </p:cNvPr>
          <p:cNvSpPr/>
          <p:nvPr/>
        </p:nvSpPr>
        <p:spPr>
          <a:xfrm>
            <a:off x="415020" y="252242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4" name="Oval 3">
            <a:extLst>
              <a:ext uri="{FF2B5EF4-FFF2-40B4-BE49-F238E27FC236}">
                <a16:creationId xmlns:a16="http://schemas.microsoft.com/office/drawing/2014/main" id="{8EC89E1A-01BF-1AA5-ABF2-CCB5EC65979D}"/>
              </a:ext>
            </a:extLst>
          </p:cNvPr>
          <p:cNvSpPr/>
          <p:nvPr/>
        </p:nvSpPr>
        <p:spPr>
          <a:xfrm>
            <a:off x="415020" y="3024822"/>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3738608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3" id="{431BE5C5-155A-E745-8B00-3CE682EF313B}" vid="{41A06F43-15E9-5B40-B9E2-7D4B82E8796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1418</TotalTime>
  <Words>881</Words>
  <Application>Microsoft Office PowerPoint</Application>
  <PresentationFormat>Widescreen</PresentationFormat>
  <Paragraphs>116</Paragraphs>
  <Slides>12</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vt:i4>
      </vt:variant>
    </vt:vector>
  </HeadingPairs>
  <TitlesOfParts>
    <vt:vector size="22" baseType="lpstr">
      <vt:lpstr>Aptos</vt:lpstr>
      <vt:lpstr>Aptos Display</vt:lpstr>
      <vt:lpstr>Arial</vt:lpstr>
      <vt:lpstr>Calibri</vt:lpstr>
      <vt:lpstr>Calibri Light</vt:lpstr>
      <vt:lpstr>Lexend Deca Regular</vt:lpstr>
      <vt:lpstr>Lexend Regular</vt:lpstr>
      <vt:lpstr>Roboto Flex Normal</vt:lpstr>
      <vt:lpstr>Office Theme</vt:lpstr>
      <vt:lpstr>Tema de Office</vt:lpstr>
      <vt:lpstr>SeaBluE – the Joint Bachelor’s Degree in Sustainable Blue Economy    Soft and Academic Skills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Luís Miguel de Amorim Ferreira Fernandes Nunes</dc:creator>
  <cp:lastModifiedBy>Luís Miguel de Amorim Ferreira Fernandes Nunes</cp:lastModifiedBy>
  <cp:revision>1</cp:revision>
  <dcterms:created xsi:type="dcterms:W3CDTF">2025-11-06T12:06:10Z</dcterms:created>
  <dcterms:modified xsi:type="dcterms:W3CDTF">2025-11-07T14:59:50Z</dcterms:modified>
</cp:coreProperties>
</file>